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4" r:id="rId2"/>
  </p:sldMasterIdLst>
  <p:notesMasterIdLst>
    <p:notesMasterId r:id="rId24"/>
  </p:notesMasterIdLst>
  <p:sldIdLst>
    <p:sldId id="320" r:id="rId3"/>
    <p:sldId id="414" r:id="rId4"/>
    <p:sldId id="415" r:id="rId5"/>
    <p:sldId id="275" r:id="rId6"/>
    <p:sldId id="416" r:id="rId7"/>
    <p:sldId id="418" r:id="rId8"/>
    <p:sldId id="417" r:id="rId9"/>
    <p:sldId id="427" r:id="rId10"/>
    <p:sldId id="425" r:id="rId11"/>
    <p:sldId id="428" r:id="rId12"/>
    <p:sldId id="419" r:id="rId13"/>
    <p:sldId id="420" r:id="rId14"/>
    <p:sldId id="422" r:id="rId15"/>
    <p:sldId id="421" r:id="rId16"/>
    <p:sldId id="423" r:id="rId17"/>
    <p:sldId id="424" r:id="rId18"/>
    <p:sldId id="328" r:id="rId19"/>
    <p:sldId id="433" r:id="rId20"/>
    <p:sldId id="429" r:id="rId21"/>
    <p:sldId id="431" r:id="rId22"/>
    <p:sldId id="432" r:id="rId23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1pPr>
    <a:lvl2pPr marL="0" marR="0" indent="3429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2pPr>
    <a:lvl3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3pPr>
    <a:lvl4pPr marL="0" marR="0" indent="10287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4pPr>
    <a:lvl5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5pPr>
    <a:lvl6pPr marL="0" marR="0" indent="17145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6pPr>
    <a:lvl7pPr marL="0" marR="0" indent="2057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7pPr>
    <a:lvl8pPr marL="0" marR="0" indent="24003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8pPr>
    <a:lvl9pPr marL="0" marR="0" indent="2743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A5618FC-0AE6-4D86-8A86-25381DF8BE3D}" v="143" dt="2022-03-17T01:36:25.430"/>
  </p1510:revLst>
</p1510:revInfo>
</file>

<file path=ppt/tableStyles.xml><?xml version="1.0" encoding="utf-8"?>
<a:tblStyleLst xmlns:a="http://schemas.openxmlformats.org/drawingml/2006/main" def="{5940675A-B579-460E-94D1-54222C63F5DA}">
  <a:tblStyle styleId="{8F44A2F1-9E1F-4B54-A3A2-5F16C0AD49E2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D51ADE6A-740E-44AE-83CC-AE7238B6C88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FF1F3"/>
          </a:solidFill>
        </a:fill>
      </a:tcStyle>
    </a:band2H>
    <a:firstCol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firstCol>
    <a:lastRow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25400" cap="flat">
              <a:solidFill>
                <a:srgbClr val="FFFFFF"/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firstRow>
  </a:tblStyle>
  <a:tblStyle styleId="{EEE7283C-3CF3-47DC-8721-378D4A62B22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4C3C2611-4C71-4FC5-86AE-919BDF0F9419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4345" autoAdjust="0"/>
  </p:normalViewPr>
  <p:slideViewPr>
    <p:cSldViewPr snapToGrid="0">
      <p:cViewPr varScale="1">
        <p:scale>
          <a:sx n="46" d="100"/>
          <a:sy n="46" d="100"/>
        </p:scale>
        <p:origin x="1194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kas Wallrich (Staff)" userId="74c9ee81-4c0d-413a-a571-5c8398ac27a1" providerId="ADAL" clId="{7A5618FC-0AE6-4D86-8A86-25381DF8BE3D}"/>
    <pc:docChg chg="undo custSel addSld delSld modSld sldOrd">
      <pc:chgData name="Lukas Wallrich (Staff)" userId="74c9ee81-4c0d-413a-a571-5c8398ac27a1" providerId="ADAL" clId="{7A5618FC-0AE6-4D86-8A86-25381DF8BE3D}" dt="2022-03-17T01:36:42.024" v="4041" actId="20577"/>
      <pc:docMkLst>
        <pc:docMk/>
      </pc:docMkLst>
      <pc:sldChg chg="del">
        <pc:chgData name="Lukas Wallrich (Staff)" userId="74c9ee81-4c0d-413a-a571-5c8398ac27a1" providerId="ADAL" clId="{7A5618FC-0AE6-4D86-8A86-25381DF8BE3D}" dt="2022-03-09T14:58:29.420" v="4" actId="47"/>
        <pc:sldMkLst>
          <pc:docMk/>
          <pc:sldMk cId="0" sldId="258"/>
        </pc:sldMkLst>
      </pc:sldChg>
      <pc:sldChg chg="del">
        <pc:chgData name="Lukas Wallrich (Staff)" userId="74c9ee81-4c0d-413a-a571-5c8398ac27a1" providerId="ADAL" clId="{7A5618FC-0AE6-4D86-8A86-25381DF8BE3D}" dt="2022-03-09T14:58:29.420" v="4" actId="47"/>
        <pc:sldMkLst>
          <pc:docMk/>
          <pc:sldMk cId="0" sldId="259"/>
        </pc:sldMkLst>
      </pc:sldChg>
      <pc:sldChg chg="del">
        <pc:chgData name="Lukas Wallrich (Staff)" userId="74c9ee81-4c0d-413a-a571-5c8398ac27a1" providerId="ADAL" clId="{7A5618FC-0AE6-4D86-8A86-25381DF8BE3D}" dt="2022-03-09T14:58:29.420" v="4" actId="47"/>
        <pc:sldMkLst>
          <pc:docMk/>
          <pc:sldMk cId="0" sldId="265"/>
        </pc:sldMkLst>
      </pc:sldChg>
      <pc:sldChg chg="del">
        <pc:chgData name="Lukas Wallrich (Staff)" userId="74c9ee81-4c0d-413a-a571-5c8398ac27a1" providerId="ADAL" clId="{7A5618FC-0AE6-4D86-8A86-25381DF8BE3D}" dt="2022-03-09T14:58:29.420" v="4" actId="47"/>
        <pc:sldMkLst>
          <pc:docMk/>
          <pc:sldMk cId="0" sldId="266"/>
        </pc:sldMkLst>
      </pc:sldChg>
      <pc:sldChg chg="del">
        <pc:chgData name="Lukas Wallrich (Staff)" userId="74c9ee81-4c0d-413a-a571-5c8398ac27a1" providerId="ADAL" clId="{7A5618FC-0AE6-4D86-8A86-25381DF8BE3D}" dt="2022-03-09T14:58:29.420" v="4" actId="47"/>
        <pc:sldMkLst>
          <pc:docMk/>
          <pc:sldMk cId="0" sldId="269"/>
        </pc:sldMkLst>
      </pc:sldChg>
      <pc:sldChg chg="del">
        <pc:chgData name="Lukas Wallrich (Staff)" userId="74c9ee81-4c0d-413a-a571-5c8398ac27a1" providerId="ADAL" clId="{7A5618FC-0AE6-4D86-8A86-25381DF8BE3D}" dt="2022-03-09T14:58:29.420" v="4" actId="47"/>
        <pc:sldMkLst>
          <pc:docMk/>
          <pc:sldMk cId="0" sldId="270"/>
        </pc:sldMkLst>
      </pc:sldChg>
      <pc:sldChg chg="del">
        <pc:chgData name="Lukas Wallrich (Staff)" userId="74c9ee81-4c0d-413a-a571-5c8398ac27a1" providerId="ADAL" clId="{7A5618FC-0AE6-4D86-8A86-25381DF8BE3D}" dt="2022-03-09T14:58:29.420" v="4" actId="47"/>
        <pc:sldMkLst>
          <pc:docMk/>
          <pc:sldMk cId="0" sldId="271"/>
        </pc:sldMkLst>
      </pc:sldChg>
      <pc:sldChg chg="addSp delSp modSp mod delAnim">
        <pc:chgData name="Lukas Wallrich (Staff)" userId="74c9ee81-4c0d-413a-a571-5c8398ac27a1" providerId="ADAL" clId="{7A5618FC-0AE6-4D86-8A86-25381DF8BE3D}" dt="2022-03-17T01:36:42.024" v="4041" actId="20577"/>
        <pc:sldMkLst>
          <pc:docMk/>
          <pc:sldMk cId="0" sldId="275"/>
        </pc:sldMkLst>
        <pc:spChg chg="add mod">
          <ac:chgData name="Lukas Wallrich (Staff)" userId="74c9ee81-4c0d-413a-a571-5c8398ac27a1" providerId="ADAL" clId="{7A5618FC-0AE6-4D86-8A86-25381DF8BE3D}" dt="2022-03-17T01:36:42.024" v="4041" actId="20577"/>
          <ac:spMkLst>
            <pc:docMk/>
            <pc:sldMk cId="0" sldId="275"/>
            <ac:spMk id="7" creationId="{258E6EC5-3780-45BF-8537-DEB7F4AE5FBD}"/>
          </ac:spMkLst>
        </pc:spChg>
        <pc:spChg chg="mod">
          <ac:chgData name="Lukas Wallrich (Staff)" userId="74c9ee81-4c0d-413a-a571-5c8398ac27a1" providerId="ADAL" clId="{7A5618FC-0AE6-4D86-8A86-25381DF8BE3D}" dt="2022-03-16T19:01:04.339" v="993" actId="20577"/>
          <ac:spMkLst>
            <pc:docMk/>
            <pc:sldMk cId="0" sldId="275"/>
            <ac:spMk id="1159" creationId="{00000000-0000-0000-0000-000000000000}"/>
          </ac:spMkLst>
        </pc:spChg>
        <pc:picChg chg="del">
          <ac:chgData name="Lukas Wallrich (Staff)" userId="74c9ee81-4c0d-413a-a571-5c8398ac27a1" providerId="ADAL" clId="{7A5618FC-0AE6-4D86-8A86-25381DF8BE3D}" dt="2022-03-17T01:36:21.552" v="4038" actId="478"/>
          <ac:picMkLst>
            <pc:docMk/>
            <pc:sldMk cId="0" sldId="275"/>
            <ac:picMk id="6" creationId="{2F16B5E4-362A-49A6-AC0F-2ED4B0BC5B0E}"/>
          </ac:picMkLst>
        </pc:picChg>
      </pc:sldChg>
      <pc:sldChg chg="del">
        <pc:chgData name="Lukas Wallrich (Staff)" userId="74c9ee81-4c0d-413a-a571-5c8398ac27a1" providerId="ADAL" clId="{7A5618FC-0AE6-4D86-8A86-25381DF8BE3D}" dt="2022-03-09T14:58:29.420" v="4" actId="47"/>
        <pc:sldMkLst>
          <pc:docMk/>
          <pc:sldMk cId="0" sldId="276"/>
        </pc:sldMkLst>
      </pc:sldChg>
      <pc:sldChg chg="del">
        <pc:chgData name="Lukas Wallrich (Staff)" userId="74c9ee81-4c0d-413a-a571-5c8398ac27a1" providerId="ADAL" clId="{7A5618FC-0AE6-4D86-8A86-25381DF8BE3D}" dt="2022-03-09T14:58:29.420" v="4" actId="47"/>
        <pc:sldMkLst>
          <pc:docMk/>
          <pc:sldMk cId="0" sldId="277"/>
        </pc:sldMkLst>
      </pc:sldChg>
      <pc:sldChg chg="del">
        <pc:chgData name="Lukas Wallrich (Staff)" userId="74c9ee81-4c0d-413a-a571-5c8398ac27a1" providerId="ADAL" clId="{7A5618FC-0AE6-4D86-8A86-25381DF8BE3D}" dt="2022-03-09T14:58:29.420" v="4" actId="47"/>
        <pc:sldMkLst>
          <pc:docMk/>
          <pc:sldMk cId="0" sldId="278"/>
        </pc:sldMkLst>
      </pc:sldChg>
      <pc:sldChg chg="del">
        <pc:chgData name="Lukas Wallrich (Staff)" userId="74c9ee81-4c0d-413a-a571-5c8398ac27a1" providerId="ADAL" clId="{7A5618FC-0AE6-4D86-8A86-25381DF8BE3D}" dt="2022-03-09T14:58:29.420" v="4" actId="47"/>
        <pc:sldMkLst>
          <pc:docMk/>
          <pc:sldMk cId="0" sldId="281"/>
        </pc:sldMkLst>
      </pc:sldChg>
      <pc:sldChg chg="del">
        <pc:chgData name="Lukas Wallrich (Staff)" userId="74c9ee81-4c0d-413a-a571-5c8398ac27a1" providerId="ADAL" clId="{7A5618FC-0AE6-4D86-8A86-25381DF8BE3D}" dt="2022-03-09T14:58:29.420" v="4" actId="47"/>
        <pc:sldMkLst>
          <pc:docMk/>
          <pc:sldMk cId="0" sldId="282"/>
        </pc:sldMkLst>
      </pc:sldChg>
      <pc:sldChg chg="del">
        <pc:chgData name="Lukas Wallrich (Staff)" userId="74c9ee81-4c0d-413a-a571-5c8398ac27a1" providerId="ADAL" clId="{7A5618FC-0AE6-4D86-8A86-25381DF8BE3D}" dt="2022-03-09T14:58:29.420" v="4" actId="47"/>
        <pc:sldMkLst>
          <pc:docMk/>
          <pc:sldMk cId="0" sldId="285"/>
        </pc:sldMkLst>
      </pc:sldChg>
      <pc:sldChg chg="del">
        <pc:chgData name="Lukas Wallrich (Staff)" userId="74c9ee81-4c0d-413a-a571-5c8398ac27a1" providerId="ADAL" clId="{7A5618FC-0AE6-4D86-8A86-25381DF8BE3D}" dt="2022-03-09T14:58:29.420" v="4" actId="47"/>
        <pc:sldMkLst>
          <pc:docMk/>
          <pc:sldMk cId="0" sldId="289"/>
        </pc:sldMkLst>
      </pc:sldChg>
      <pc:sldChg chg="del">
        <pc:chgData name="Lukas Wallrich (Staff)" userId="74c9ee81-4c0d-413a-a571-5c8398ac27a1" providerId="ADAL" clId="{7A5618FC-0AE6-4D86-8A86-25381DF8BE3D}" dt="2022-03-09T14:58:29.420" v="4" actId="47"/>
        <pc:sldMkLst>
          <pc:docMk/>
          <pc:sldMk cId="0" sldId="290"/>
        </pc:sldMkLst>
      </pc:sldChg>
      <pc:sldChg chg="del">
        <pc:chgData name="Lukas Wallrich (Staff)" userId="74c9ee81-4c0d-413a-a571-5c8398ac27a1" providerId="ADAL" clId="{7A5618FC-0AE6-4D86-8A86-25381DF8BE3D}" dt="2022-03-09T14:58:29.420" v="4" actId="47"/>
        <pc:sldMkLst>
          <pc:docMk/>
          <pc:sldMk cId="0" sldId="291"/>
        </pc:sldMkLst>
      </pc:sldChg>
      <pc:sldChg chg="del">
        <pc:chgData name="Lukas Wallrich (Staff)" userId="74c9ee81-4c0d-413a-a571-5c8398ac27a1" providerId="ADAL" clId="{7A5618FC-0AE6-4D86-8A86-25381DF8BE3D}" dt="2022-03-09T14:58:29.420" v="4" actId="47"/>
        <pc:sldMkLst>
          <pc:docMk/>
          <pc:sldMk cId="0" sldId="292"/>
        </pc:sldMkLst>
      </pc:sldChg>
      <pc:sldChg chg="del">
        <pc:chgData name="Lukas Wallrich (Staff)" userId="74c9ee81-4c0d-413a-a571-5c8398ac27a1" providerId="ADAL" clId="{7A5618FC-0AE6-4D86-8A86-25381DF8BE3D}" dt="2022-03-09T14:58:29.420" v="4" actId="47"/>
        <pc:sldMkLst>
          <pc:docMk/>
          <pc:sldMk cId="0" sldId="293"/>
        </pc:sldMkLst>
      </pc:sldChg>
      <pc:sldChg chg="del">
        <pc:chgData name="Lukas Wallrich (Staff)" userId="74c9ee81-4c0d-413a-a571-5c8398ac27a1" providerId="ADAL" clId="{7A5618FC-0AE6-4D86-8A86-25381DF8BE3D}" dt="2022-03-09T14:58:29.420" v="4" actId="47"/>
        <pc:sldMkLst>
          <pc:docMk/>
          <pc:sldMk cId="0" sldId="294"/>
        </pc:sldMkLst>
      </pc:sldChg>
      <pc:sldChg chg="del">
        <pc:chgData name="Lukas Wallrich (Staff)" userId="74c9ee81-4c0d-413a-a571-5c8398ac27a1" providerId="ADAL" clId="{7A5618FC-0AE6-4D86-8A86-25381DF8BE3D}" dt="2022-03-09T14:58:29.420" v="4" actId="47"/>
        <pc:sldMkLst>
          <pc:docMk/>
          <pc:sldMk cId="0" sldId="295"/>
        </pc:sldMkLst>
      </pc:sldChg>
      <pc:sldChg chg="del">
        <pc:chgData name="Lukas Wallrich (Staff)" userId="74c9ee81-4c0d-413a-a571-5c8398ac27a1" providerId="ADAL" clId="{7A5618FC-0AE6-4D86-8A86-25381DF8BE3D}" dt="2022-03-09T14:58:29.420" v="4" actId="47"/>
        <pc:sldMkLst>
          <pc:docMk/>
          <pc:sldMk cId="0" sldId="296"/>
        </pc:sldMkLst>
      </pc:sldChg>
      <pc:sldChg chg="del">
        <pc:chgData name="Lukas Wallrich (Staff)" userId="74c9ee81-4c0d-413a-a571-5c8398ac27a1" providerId="ADAL" clId="{7A5618FC-0AE6-4D86-8A86-25381DF8BE3D}" dt="2022-03-09T14:58:29.420" v="4" actId="47"/>
        <pc:sldMkLst>
          <pc:docMk/>
          <pc:sldMk cId="0" sldId="297"/>
        </pc:sldMkLst>
      </pc:sldChg>
      <pc:sldChg chg="del">
        <pc:chgData name="Lukas Wallrich (Staff)" userId="74c9ee81-4c0d-413a-a571-5c8398ac27a1" providerId="ADAL" clId="{7A5618FC-0AE6-4D86-8A86-25381DF8BE3D}" dt="2022-03-09T14:58:29.420" v="4" actId="47"/>
        <pc:sldMkLst>
          <pc:docMk/>
          <pc:sldMk cId="0" sldId="298"/>
        </pc:sldMkLst>
      </pc:sldChg>
      <pc:sldChg chg="del">
        <pc:chgData name="Lukas Wallrich (Staff)" userId="74c9ee81-4c0d-413a-a571-5c8398ac27a1" providerId="ADAL" clId="{7A5618FC-0AE6-4D86-8A86-25381DF8BE3D}" dt="2022-03-09T14:58:29.420" v="4" actId="47"/>
        <pc:sldMkLst>
          <pc:docMk/>
          <pc:sldMk cId="0" sldId="299"/>
        </pc:sldMkLst>
      </pc:sldChg>
      <pc:sldChg chg="del">
        <pc:chgData name="Lukas Wallrich (Staff)" userId="74c9ee81-4c0d-413a-a571-5c8398ac27a1" providerId="ADAL" clId="{7A5618FC-0AE6-4D86-8A86-25381DF8BE3D}" dt="2022-03-09T14:58:29.420" v="4" actId="47"/>
        <pc:sldMkLst>
          <pc:docMk/>
          <pc:sldMk cId="0" sldId="303"/>
        </pc:sldMkLst>
      </pc:sldChg>
      <pc:sldChg chg="del">
        <pc:chgData name="Lukas Wallrich (Staff)" userId="74c9ee81-4c0d-413a-a571-5c8398ac27a1" providerId="ADAL" clId="{7A5618FC-0AE6-4D86-8A86-25381DF8BE3D}" dt="2022-03-09T14:58:29.420" v="4" actId="47"/>
        <pc:sldMkLst>
          <pc:docMk/>
          <pc:sldMk cId="0" sldId="304"/>
        </pc:sldMkLst>
      </pc:sldChg>
      <pc:sldChg chg="del">
        <pc:chgData name="Lukas Wallrich (Staff)" userId="74c9ee81-4c0d-413a-a571-5c8398ac27a1" providerId="ADAL" clId="{7A5618FC-0AE6-4D86-8A86-25381DF8BE3D}" dt="2022-03-09T14:58:29.420" v="4" actId="47"/>
        <pc:sldMkLst>
          <pc:docMk/>
          <pc:sldMk cId="0" sldId="305"/>
        </pc:sldMkLst>
      </pc:sldChg>
      <pc:sldChg chg="del">
        <pc:chgData name="Lukas Wallrich (Staff)" userId="74c9ee81-4c0d-413a-a571-5c8398ac27a1" providerId="ADAL" clId="{7A5618FC-0AE6-4D86-8A86-25381DF8BE3D}" dt="2022-03-09T14:58:29.420" v="4" actId="47"/>
        <pc:sldMkLst>
          <pc:docMk/>
          <pc:sldMk cId="0" sldId="307"/>
        </pc:sldMkLst>
      </pc:sldChg>
      <pc:sldChg chg="del">
        <pc:chgData name="Lukas Wallrich (Staff)" userId="74c9ee81-4c0d-413a-a571-5c8398ac27a1" providerId="ADAL" clId="{7A5618FC-0AE6-4D86-8A86-25381DF8BE3D}" dt="2022-03-09T14:58:29.420" v="4" actId="47"/>
        <pc:sldMkLst>
          <pc:docMk/>
          <pc:sldMk cId="0" sldId="310"/>
        </pc:sldMkLst>
      </pc:sldChg>
      <pc:sldChg chg="del">
        <pc:chgData name="Lukas Wallrich (Staff)" userId="74c9ee81-4c0d-413a-a571-5c8398ac27a1" providerId="ADAL" clId="{7A5618FC-0AE6-4D86-8A86-25381DF8BE3D}" dt="2022-03-09T14:58:29.420" v="4" actId="47"/>
        <pc:sldMkLst>
          <pc:docMk/>
          <pc:sldMk cId="0" sldId="312"/>
        </pc:sldMkLst>
      </pc:sldChg>
      <pc:sldChg chg="del">
        <pc:chgData name="Lukas Wallrich (Staff)" userId="74c9ee81-4c0d-413a-a571-5c8398ac27a1" providerId="ADAL" clId="{7A5618FC-0AE6-4D86-8A86-25381DF8BE3D}" dt="2022-03-09T14:58:29.420" v="4" actId="47"/>
        <pc:sldMkLst>
          <pc:docMk/>
          <pc:sldMk cId="0" sldId="314"/>
        </pc:sldMkLst>
      </pc:sldChg>
      <pc:sldChg chg="del">
        <pc:chgData name="Lukas Wallrich (Staff)" userId="74c9ee81-4c0d-413a-a571-5c8398ac27a1" providerId="ADAL" clId="{7A5618FC-0AE6-4D86-8A86-25381DF8BE3D}" dt="2022-03-09T14:58:29.420" v="4" actId="47"/>
        <pc:sldMkLst>
          <pc:docMk/>
          <pc:sldMk cId="0" sldId="315"/>
        </pc:sldMkLst>
      </pc:sldChg>
      <pc:sldChg chg="del">
        <pc:chgData name="Lukas Wallrich (Staff)" userId="74c9ee81-4c0d-413a-a571-5c8398ac27a1" providerId="ADAL" clId="{7A5618FC-0AE6-4D86-8A86-25381DF8BE3D}" dt="2022-03-09T14:58:29.420" v="4" actId="47"/>
        <pc:sldMkLst>
          <pc:docMk/>
          <pc:sldMk cId="0" sldId="317"/>
        </pc:sldMkLst>
      </pc:sldChg>
      <pc:sldChg chg="del">
        <pc:chgData name="Lukas Wallrich (Staff)" userId="74c9ee81-4c0d-413a-a571-5c8398ac27a1" providerId="ADAL" clId="{7A5618FC-0AE6-4D86-8A86-25381DF8BE3D}" dt="2022-03-09T14:58:29.420" v="4" actId="47"/>
        <pc:sldMkLst>
          <pc:docMk/>
          <pc:sldMk cId="0" sldId="318"/>
        </pc:sldMkLst>
      </pc:sldChg>
      <pc:sldChg chg="del">
        <pc:chgData name="Lukas Wallrich (Staff)" userId="74c9ee81-4c0d-413a-a571-5c8398ac27a1" providerId="ADAL" clId="{7A5618FC-0AE6-4D86-8A86-25381DF8BE3D}" dt="2022-03-09T14:58:29.420" v="4" actId="47"/>
        <pc:sldMkLst>
          <pc:docMk/>
          <pc:sldMk cId="0" sldId="319"/>
        </pc:sldMkLst>
      </pc:sldChg>
      <pc:sldChg chg="addSp delSp modSp mod delAnim">
        <pc:chgData name="Lukas Wallrich (Staff)" userId="74c9ee81-4c0d-413a-a571-5c8398ac27a1" providerId="ADAL" clId="{7A5618FC-0AE6-4D86-8A86-25381DF8BE3D}" dt="2022-03-16T22:47:15.579" v="3865"/>
        <pc:sldMkLst>
          <pc:docMk/>
          <pc:sldMk cId="1005910225" sldId="320"/>
        </pc:sldMkLst>
        <pc:spChg chg="del mod">
          <ac:chgData name="Lukas Wallrich (Staff)" userId="74c9ee81-4c0d-413a-a571-5c8398ac27a1" providerId="ADAL" clId="{7A5618FC-0AE6-4D86-8A86-25381DF8BE3D}" dt="2022-03-16T22:46:30.937" v="3849" actId="478"/>
          <ac:spMkLst>
            <pc:docMk/>
            <pc:sldMk cId="1005910225" sldId="320"/>
            <ac:spMk id="4" creationId="{89FE50A6-840F-4316-B746-00C349D89300}"/>
          </ac:spMkLst>
        </pc:spChg>
        <pc:spChg chg="add mod">
          <ac:chgData name="Lukas Wallrich (Staff)" userId="74c9ee81-4c0d-413a-a571-5c8398ac27a1" providerId="ADAL" clId="{7A5618FC-0AE6-4D86-8A86-25381DF8BE3D}" dt="2022-03-16T22:47:15.579" v="3865"/>
          <ac:spMkLst>
            <pc:docMk/>
            <pc:sldMk cId="1005910225" sldId="320"/>
            <ac:spMk id="5" creationId="{C46F353A-25D0-4B3A-BDE0-B2C577BFDDDD}"/>
          </ac:spMkLst>
        </pc:spChg>
        <pc:spChg chg="del">
          <ac:chgData name="Lukas Wallrich (Staff)" userId="74c9ee81-4c0d-413a-a571-5c8398ac27a1" providerId="ADAL" clId="{7A5618FC-0AE6-4D86-8A86-25381DF8BE3D}" dt="2022-03-16T17:15:33.079" v="174" actId="478"/>
          <ac:spMkLst>
            <pc:docMk/>
            <pc:sldMk cId="1005910225" sldId="320"/>
            <ac:spMk id="6" creationId="{B5DB0811-A0E1-494D-84E8-7FF7B3893170}"/>
          </ac:spMkLst>
        </pc:spChg>
        <pc:spChg chg="add mod">
          <ac:chgData name="Lukas Wallrich (Staff)" userId="74c9ee81-4c0d-413a-a571-5c8398ac27a1" providerId="ADAL" clId="{7A5618FC-0AE6-4D86-8A86-25381DF8BE3D}" dt="2022-03-16T22:46:49.464" v="3864" actId="14100"/>
          <ac:spMkLst>
            <pc:docMk/>
            <pc:sldMk cId="1005910225" sldId="320"/>
            <ac:spMk id="7" creationId="{480233CB-16FE-4798-B0CB-D996AA15F900}"/>
          </ac:spMkLst>
        </pc:spChg>
        <pc:spChg chg="del">
          <ac:chgData name="Lukas Wallrich (Staff)" userId="74c9ee81-4c0d-413a-a571-5c8398ac27a1" providerId="ADAL" clId="{7A5618FC-0AE6-4D86-8A86-25381DF8BE3D}" dt="2022-03-09T14:58:15.708" v="2" actId="478"/>
          <ac:spMkLst>
            <pc:docMk/>
            <pc:sldMk cId="1005910225" sldId="320"/>
            <ac:spMk id="36" creationId="{00000000-0000-0000-0000-000000000000}"/>
          </ac:spMkLst>
        </pc:spChg>
        <pc:picChg chg="add del">
          <ac:chgData name="Lukas Wallrich (Staff)" userId="74c9ee81-4c0d-413a-a571-5c8398ac27a1" providerId="ADAL" clId="{7A5618FC-0AE6-4D86-8A86-25381DF8BE3D}" dt="2022-03-16T17:15:30.064" v="173" actId="478"/>
          <ac:picMkLst>
            <pc:docMk/>
            <pc:sldMk cId="1005910225" sldId="320"/>
            <ac:picMk id="5" creationId="{02658E08-0ABF-4906-9894-D6E6C709CF49}"/>
          </ac:picMkLst>
        </pc:picChg>
      </pc:sldChg>
      <pc:sldChg chg="del">
        <pc:chgData name="Lukas Wallrich (Staff)" userId="74c9ee81-4c0d-413a-a571-5c8398ac27a1" providerId="ADAL" clId="{7A5618FC-0AE6-4D86-8A86-25381DF8BE3D}" dt="2022-03-09T14:58:29.420" v="4" actId="47"/>
        <pc:sldMkLst>
          <pc:docMk/>
          <pc:sldMk cId="2871846133" sldId="321"/>
        </pc:sldMkLst>
      </pc:sldChg>
      <pc:sldChg chg="del">
        <pc:chgData name="Lukas Wallrich (Staff)" userId="74c9ee81-4c0d-413a-a571-5c8398ac27a1" providerId="ADAL" clId="{7A5618FC-0AE6-4D86-8A86-25381DF8BE3D}" dt="2022-03-09T14:58:29.420" v="4" actId="47"/>
        <pc:sldMkLst>
          <pc:docMk/>
          <pc:sldMk cId="960263121" sldId="323"/>
        </pc:sldMkLst>
      </pc:sldChg>
      <pc:sldChg chg="del">
        <pc:chgData name="Lukas Wallrich (Staff)" userId="74c9ee81-4c0d-413a-a571-5c8398ac27a1" providerId="ADAL" clId="{7A5618FC-0AE6-4D86-8A86-25381DF8BE3D}" dt="2022-03-09T14:58:29.420" v="4" actId="47"/>
        <pc:sldMkLst>
          <pc:docMk/>
          <pc:sldMk cId="2844483814" sldId="324"/>
        </pc:sldMkLst>
      </pc:sldChg>
      <pc:sldChg chg="del">
        <pc:chgData name="Lukas Wallrich (Staff)" userId="74c9ee81-4c0d-413a-a571-5c8398ac27a1" providerId="ADAL" clId="{7A5618FC-0AE6-4D86-8A86-25381DF8BE3D}" dt="2022-03-09T14:58:29.420" v="4" actId="47"/>
        <pc:sldMkLst>
          <pc:docMk/>
          <pc:sldMk cId="90126886" sldId="325"/>
        </pc:sldMkLst>
      </pc:sldChg>
      <pc:sldChg chg="del">
        <pc:chgData name="Lukas Wallrich (Staff)" userId="74c9ee81-4c0d-413a-a571-5c8398ac27a1" providerId="ADAL" clId="{7A5618FC-0AE6-4D86-8A86-25381DF8BE3D}" dt="2022-03-09T14:58:29.420" v="4" actId="47"/>
        <pc:sldMkLst>
          <pc:docMk/>
          <pc:sldMk cId="2617231343" sldId="326"/>
        </pc:sldMkLst>
      </pc:sldChg>
      <pc:sldChg chg="del">
        <pc:chgData name="Lukas Wallrich (Staff)" userId="74c9ee81-4c0d-413a-a571-5c8398ac27a1" providerId="ADAL" clId="{7A5618FC-0AE6-4D86-8A86-25381DF8BE3D}" dt="2022-03-09T14:58:29.420" v="4" actId="47"/>
        <pc:sldMkLst>
          <pc:docMk/>
          <pc:sldMk cId="2567962357" sldId="327"/>
        </pc:sldMkLst>
      </pc:sldChg>
      <pc:sldChg chg="addSp modSp new mod modAnim">
        <pc:chgData name="Lukas Wallrich (Staff)" userId="74c9ee81-4c0d-413a-a571-5c8398ac27a1" providerId="ADAL" clId="{7A5618FC-0AE6-4D86-8A86-25381DF8BE3D}" dt="2022-03-16T22:59:01.806" v="4023"/>
        <pc:sldMkLst>
          <pc:docMk/>
          <pc:sldMk cId="1073175337" sldId="328"/>
        </pc:sldMkLst>
        <pc:spChg chg="add mod">
          <ac:chgData name="Lukas Wallrich (Staff)" userId="74c9ee81-4c0d-413a-a571-5c8398ac27a1" providerId="ADAL" clId="{7A5618FC-0AE6-4D86-8A86-25381DF8BE3D}" dt="2022-03-16T22:16:36.917" v="3743" actId="14100"/>
          <ac:spMkLst>
            <pc:docMk/>
            <pc:sldMk cId="1073175337" sldId="328"/>
            <ac:spMk id="6" creationId="{478831B8-4154-42CB-A52A-9BE9A91BC2DA}"/>
          </ac:spMkLst>
        </pc:spChg>
        <pc:spChg chg="add mod">
          <ac:chgData name="Lukas Wallrich (Staff)" userId="74c9ee81-4c0d-413a-a571-5c8398ac27a1" providerId="ADAL" clId="{7A5618FC-0AE6-4D86-8A86-25381DF8BE3D}" dt="2022-03-16T22:16:46.823" v="3746" actId="20577"/>
          <ac:spMkLst>
            <pc:docMk/>
            <pc:sldMk cId="1073175337" sldId="328"/>
            <ac:spMk id="7" creationId="{C0819906-5DCF-42DF-84DF-6CCD1ACAA044}"/>
          </ac:spMkLst>
        </pc:spChg>
        <pc:spChg chg="add mod">
          <ac:chgData name="Lukas Wallrich (Staff)" userId="74c9ee81-4c0d-413a-a571-5c8398ac27a1" providerId="ADAL" clId="{7A5618FC-0AE6-4D86-8A86-25381DF8BE3D}" dt="2022-03-16T22:17:50.550" v="3828" actId="1076"/>
          <ac:spMkLst>
            <pc:docMk/>
            <pc:sldMk cId="1073175337" sldId="328"/>
            <ac:spMk id="8" creationId="{EB687F47-DAF0-444E-941E-AFE19D468D1A}"/>
          </ac:spMkLst>
        </pc:spChg>
        <pc:spChg chg="add mod">
          <ac:chgData name="Lukas Wallrich (Staff)" userId="74c9ee81-4c0d-413a-a571-5c8398ac27a1" providerId="ADAL" clId="{7A5618FC-0AE6-4D86-8A86-25381DF8BE3D}" dt="2022-03-16T22:58:56.802" v="4022" actId="20577"/>
          <ac:spMkLst>
            <pc:docMk/>
            <pc:sldMk cId="1073175337" sldId="328"/>
            <ac:spMk id="9" creationId="{9DA49A5C-5962-4D53-AC45-2F05548E049D}"/>
          </ac:spMkLst>
        </pc:spChg>
        <pc:picChg chg="add mod">
          <ac:chgData name="Lukas Wallrich (Staff)" userId="74c9ee81-4c0d-413a-a571-5c8398ac27a1" providerId="ADAL" clId="{7A5618FC-0AE6-4D86-8A86-25381DF8BE3D}" dt="2022-03-16T22:08:36.627" v="3671" actId="14100"/>
          <ac:picMkLst>
            <pc:docMk/>
            <pc:sldMk cId="1073175337" sldId="328"/>
            <ac:picMk id="3" creationId="{B62F9CFC-2AA4-44E2-B398-F367DF339AEE}"/>
          </ac:picMkLst>
        </pc:picChg>
        <pc:picChg chg="add mod">
          <ac:chgData name="Lukas Wallrich (Staff)" userId="74c9ee81-4c0d-413a-a571-5c8398ac27a1" providerId="ADAL" clId="{7A5618FC-0AE6-4D86-8A86-25381DF8BE3D}" dt="2022-03-16T22:15:53.841" v="3728" actId="1076"/>
          <ac:picMkLst>
            <pc:docMk/>
            <pc:sldMk cId="1073175337" sldId="328"/>
            <ac:picMk id="5" creationId="{31382821-A04A-44CC-BF8D-88D5013A1CB0}"/>
          </ac:picMkLst>
        </pc:picChg>
      </pc:sldChg>
      <pc:sldChg chg="add del">
        <pc:chgData name="Lukas Wallrich (Staff)" userId="74c9ee81-4c0d-413a-a571-5c8398ac27a1" providerId="ADAL" clId="{7A5618FC-0AE6-4D86-8A86-25381DF8BE3D}" dt="2022-03-09T14:58:34.034" v="6"/>
        <pc:sldMkLst>
          <pc:docMk/>
          <pc:sldMk cId="682639348" sldId="329"/>
        </pc:sldMkLst>
      </pc:sldChg>
      <pc:sldChg chg="new del">
        <pc:chgData name="Lukas Wallrich (Staff)" userId="74c9ee81-4c0d-413a-a571-5c8398ac27a1" providerId="ADAL" clId="{7A5618FC-0AE6-4D86-8A86-25381DF8BE3D}" dt="2022-03-16T22:08:31.059" v="3670" actId="47"/>
        <pc:sldMkLst>
          <pc:docMk/>
          <pc:sldMk cId="929407928" sldId="329"/>
        </pc:sldMkLst>
      </pc:sldChg>
      <pc:sldChg chg="add del ord">
        <pc:chgData name="Lukas Wallrich (Staff)" userId="74c9ee81-4c0d-413a-a571-5c8398ac27a1" providerId="ADAL" clId="{7A5618FC-0AE6-4D86-8A86-25381DF8BE3D}" dt="2022-03-16T17:46:30.339" v="796" actId="2696"/>
        <pc:sldMkLst>
          <pc:docMk/>
          <pc:sldMk cId="2197155165" sldId="371"/>
        </pc:sldMkLst>
      </pc:sldChg>
      <pc:sldChg chg="modSp mod ord modAnim modNotesTx">
        <pc:chgData name="Lukas Wallrich (Staff)" userId="74c9ee81-4c0d-413a-a571-5c8398ac27a1" providerId="ADAL" clId="{7A5618FC-0AE6-4D86-8A86-25381DF8BE3D}" dt="2022-03-16T22:52:44.959" v="3946"/>
        <pc:sldMkLst>
          <pc:docMk/>
          <pc:sldMk cId="0" sldId="414"/>
        </pc:sldMkLst>
        <pc:spChg chg="mod">
          <ac:chgData name="Lukas Wallrich (Staff)" userId="74c9ee81-4c0d-413a-a571-5c8398ac27a1" providerId="ADAL" clId="{7A5618FC-0AE6-4D86-8A86-25381DF8BE3D}" dt="2022-03-16T21:23:46.643" v="2815" actId="207"/>
          <ac:spMkLst>
            <pc:docMk/>
            <pc:sldMk cId="0" sldId="414"/>
            <ac:spMk id="437" creationId="{00000000-0000-0000-0000-000000000000}"/>
          </ac:spMkLst>
        </pc:spChg>
      </pc:sldChg>
      <pc:sldChg chg="addSp modSp new mod modAnim">
        <pc:chgData name="Lukas Wallrich (Staff)" userId="74c9ee81-4c0d-413a-a571-5c8398ac27a1" providerId="ADAL" clId="{7A5618FC-0AE6-4D86-8A86-25381DF8BE3D}" dt="2022-03-16T22:53:28.617" v="3952"/>
        <pc:sldMkLst>
          <pc:docMk/>
          <pc:sldMk cId="2890576340" sldId="415"/>
        </pc:sldMkLst>
        <pc:spChg chg="mod">
          <ac:chgData name="Lukas Wallrich (Staff)" userId="74c9ee81-4c0d-413a-a571-5c8398ac27a1" providerId="ADAL" clId="{7A5618FC-0AE6-4D86-8A86-25381DF8BE3D}" dt="2022-03-16T17:39:50.210" v="291" actId="14100"/>
          <ac:spMkLst>
            <pc:docMk/>
            <pc:sldMk cId="2890576340" sldId="415"/>
            <ac:spMk id="2" creationId="{9EBF5665-0BC1-4C71-B62E-18D5B76D8D18}"/>
          </ac:spMkLst>
        </pc:spChg>
        <pc:spChg chg="mod">
          <ac:chgData name="Lukas Wallrich (Staff)" userId="74c9ee81-4c0d-413a-a571-5c8398ac27a1" providerId="ADAL" clId="{7A5618FC-0AE6-4D86-8A86-25381DF8BE3D}" dt="2022-03-16T22:51:58.152" v="3937" actId="20577"/>
          <ac:spMkLst>
            <pc:docMk/>
            <pc:sldMk cId="2890576340" sldId="415"/>
            <ac:spMk id="3" creationId="{5791DCEE-8406-4CFA-8386-8BB01BDDED15}"/>
          </ac:spMkLst>
        </pc:spChg>
        <pc:spChg chg="add mod">
          <ac:chgData name="Lukas Wallrich (Staff)" userId="74c9ee81-4c0d-413a-a571-5c8398ac27a1" providerId="ADAL" clId="{7A5618FC-0AE6-4D86-8A86-25381DF8BE3D}" dt="2022-03-16T17:46:25.569" v="795" actId="1076"/>
          <ac:spMkLst>
            <pc:docMk/>
            <pc:sldMk cId="2890576340" sldId="415"/>
            <ac:spMk id="6" creationId="{64F5AE11-9E83-44C5-A816-C217531382F2}"/>
          </ac:spMkLst>
        </pc:spChg>
        <pc:picChg chg="add mod">
          <ac:chgData name="Lukas Wallrich (Staff)" userId="74c9ee81-4c0d-413a-a571-5c8398ac27a1" providerId="ADAL" clId="{7A5618FC-0AE6-4D86-8A86-25381DF8BE3D}" dt="2022-03-16T17:44:46.390" v="692" actId="1076"/>
          <ac:picMkLst>
            <pc:docMk/>
            <pc:sldMk cId="2890576340" sldId="415"/>
            <ac:picMk id="5" creationId="{6AA002BB-6D2E-4D6A-9EDE-D2C773538EBB}"/>
          </ac:picMkLst>
        </pc:picChg>
      </pc:sldChg>
      <pc:sldChg chg="addSp delSp modSp new mod modAnim">
        <pc:chgData name="Lukas Wallrich (Staff)" userId="74c9ee81-4c0d-413a-a571-5c8398ac27a1" providerId="ADAL" clId="{7A5618FC-0AE6-4D86-8A86-25381DF8BE3D}" dt="2022-03-16T22:53:57.515" v="3960"/>
        <pc:sldMkLst>
          <pc:docMk/>
          <pc:sldMk cId="1074963907" sldId="416"/>
        </pc:sldMkLst>
        <pc:spChg chg="mod">
          <ac:chgData name="Lukas Wallrich (Staff)" userId="74c9ee81-4c0d-413a-a571-5c8398ac27a1" providerId="ADAL" clId="{7A5618FC-0AE6-4D86-8A86-25381DF8BE3D}" dt="2022-03-16T19:20:03.277" v="1112" actId="20577"/>
          <ac:spMkLst>
            <pc:docMk/>
            <pc:sldMk cId="1074963907" sldId="416"/>
            <ac:spMk id="2" creationId="{D4967597-EE80-434A-9080-B43221221703}"/>
          </ac:spMkLst>
        </pc:spChg>
        <pc:spChg chg="del">
          <ac:chgData name="Lukas Wallrich (Staff)" userId="74c9ee81-4c0d-413a-a571-5c8398ac27a1" providerId="ADAL" clId="{7A5618FC-0AE6-4D86-8A86-25381DF8BE3D}" dt="2022-03-16T19:01:54.206" v="1041" actId="478"/>
          <ac:spMkLst>
            <pc:docMk/>
            <pc:sldMk cId="1074963907" sldId="416"/>
            <ac:spMk id="3" creationId="{D7AF8CE9-117D-4A90-AEC8-A4FC169A1693}"/>
          </ac:spMkLst>
        </pc:spChg>
        <pc:spChg chg="add mod">
          <ac:chgData name="Lukas Wallrich (Staff)" userId="74c9ee81-4c0d-413a-a571-5c8398ac27a1" providerId="ADAL" clId="{7A5618FC-0AE6-4D86-8A86-25381DF8BE3D}" dt="2022-03-16T19:22:32.531" v="1195" actId="1076"/>
          <ac:spMkLst>
            <pc:docMk/>
            <pc:sldMk cId="1074963907" sldId="416"/>
            <ac:spMk id="14" creationId="{E1A0A1E5-0E22-4BFB-8630-DE95F5C3B121}"/>
          </ac:spMkLst>
        </pc:spChg>
        <pc:picChg chg="add del mod">
          <ac:chgData name="Lukas Wallrich (Staff)" userId="74c9ee81-4c0d-413a-a571-5c8398ac27a1" providerId="ADAL" clId="{7A5618FC-0AE6-4D86-8A86-25381DF8BE3D}" dt="2022-03-16T19:20:25.318" v="1113" actId="478"/>
          <ac:picMkLst>
            <pc:docMk/>
            <pc:sldMk cId="1074963907" sldId="416"/>
            <ac:picMk id="5" creationId="{8460E2F0-3EDD-4727-BDE4-2FEB24E628FE}"/>
          </ac:picMkLst>
        </pc:picChg>
        <pc:picChg chg="add del mod">
          <ac:chgData name="Lukas Wallrich (Staff)" userId="74c9ee81-4c0d-413a-a571-5c8398ac27a1" providerId="ADAL" clId="{7A5618FC-0AE6-4D86-8A86-25381DF8BE3D}" dt="2022-03-16T19:20:25.318" v="1113" actId="478"/>
          <ac:picMkLst>
            <pc:docMk/>
            <pc:sldMk cId="1074963907" sldId="416"/>
            <ac:picMk id="7" creationId="{3E9338FE-94B1-44E4-94E8-6B8C0F9B33D5}"/>
          </ac:picMkLst>
        </pc:picChg>
        <pc:picChg chg="add del mod">
          <ac:chgData name="Lukas Wallrich (Staff)" userId="74c9ee81-4c0d-413a-a571-5c8398ac27a1" providerId="ADAL" clId="{7A5618FC-0AE6-4D86-8A86-25381DF8BE3D}" dt="2022-03-16T19:20:25.318" v="1113" actId="478"/>
          <ac:picMkLst>
            <pc:docMk/>
            <pc:sldMk cId="1074963907" sldId="416"/>
            <ac:picMk id="9" creationId="{F9DB5900-1693-4EED-B6B8-E2ECB1A4EF03}"/>
          </ac:picMkLst>
        </pc:picChg>
        <pc:picChg chg="add del mod">
          <ac:chgData name="Lukas Wallrich (Staff)" userId="74c9ee81-4c0d-413a-a571-5c8398ac27a1" providerId="ADAL" clId="{7A5618FC-0AE6-4D86-8A86-25381DF8BE3D}" dt="2022-03-16T19:20:25.318" v="1113" actId="478"/>
          <ac:picMkLst>
            <pc:docMk/>
            <pc:sldMk cId="1074963907" sldId="416"/>
            <ac:picMk id="11" creationId="{5F8C0C60-1D31-485C-837B-3DEACFD321A6}"/>
          </ac:picMkLst>
        </pc:picChg>
        <pc:picChg chg="add mod">
          <ac:chgData name="Lukas Wallrich (Staff)" userId="74c9ee81-4c0d-413a-a571-5c8398ac27a1" providerId="ADAL" clId="{7A5618FC-0AE6-4D86-8A86-25381DF8BE3D}" dt="2022-03-16T19:21:07.890" v="1119" actId="1076"/>
          <ac:picMkLst>
            <pc:docMk/>
            <pc:sldMk cId="1074963907" sldId="416"/>
            <ac:picMk id="13" creationId="{797711F2-770A-4942-844B-9FF85736A48D}"/>
          </ac:picMkLst>
        </pc:picChg>
        <pc:inkChg chg="add">
          <ac:chgData name="Lukas Wallrich (Staff)" userId="74c9ee81-4c0d-413a-a571-5c8398ac27a1" providerId="ADAL" clId="{7A5618FC-0AE6-4D86-8A86-25381DF8BE3D}" dt="2022-03-16T19:22:55.191" v="1196"/>
          <ac:inkMkLst>
            <pc:docMk/>
            <pc:sldMk cId="1074963907" sldId="416"/>
            <ac:inkMk id="15" creationId="{6829B075-46E4-4486-80E7-D57AC6A56BFC}"/>
          </ac:inkMkLst>
        </pc:inkChg>
      </pc:sldChg>
      <pc:sldChg chg="addSp delSp modSp add mod modAnim">
        <pc:chgData name="Lukas Wallrich (Staff)" userId="74c9ee81-4c0d-413a-a571-5c8398ac27a1" providerId="ADAL" clId="{7A5618FC-0AE6-4D86-8A86-25381DF8BE3D}" dt="2022-03-16T22:54:19.997" v="3963"/>
        <pc:sldMkLst>
          <pc:docMk/>
          <pc:sldMk cId="207791328" sldId="417"/>
        </pc:sldMkLst>
        <pc:spChg chg="mod">
          <ac:chgData name="Lukas Wallrich (Staff)" userId="74c9ee81-4c0d-413a-a571-5c8398ac27a1" providerId="ADAL" clId="{7A5618FC-0AE6-4D86-8A86-25381DF8BE3D}" dt="2022-03-16T19:24:35.942" v="1237" actId="20577"/>
          <ac:spMkLst>
            <pc:docMk/>
            <pc:sldMk cId="207791328" sldId="417"/>
            <ac:spMk id="2" creationId="{D4967597-EE80-434A-9080-B43221221703}"/>
          </ac:spMkLst>
        </pc:spChg>
        <pc:picChg chg="add mod">
          <ac:chgData name="Lukas Wallrich (Staff)" userId="74c9ee81-4c0d-413a-a571-5c8398ac27a1" providerId="ADAL" clId="{7A5618FC-0AE6-4D86-8A86-25381DF8BE3D}" dt="2022-03-16T19:24:38.920" v="1238" actId="1076"/>
          <ac:picMkLst>
            <pc:docMk/>
            <pc:sldMk cId="207791328" sldId="417"/>
            <ac:picMk id="4" creationId="{CD52328F-2DBB-4954-A53B-3182B8705654}"/>
          </ac:picMkLst>
        </pc:picChg>
        <pc:picChg chg="del">
          <ac:chgData name="Lukas Wallrich (Staff)" userId="74c9ee81-4c0d-413a-a571-5c8398ac27a1" providerId="ADAL" clId="{7A5618FC-0AE6-4D86-8A86-25381DF8BE3D}" dt="2022-03-16T19:24:26.067" v="1226" actId="478"/>
          <ac:picMkLst>
            <pc:docMk/>
            <pc:sldMk cId="207791328" sldId="417"/>
            <ac:picMk id="5" creationId="{8460E2F0-3EDD-4727-BDE4-2FEB24E628FE}"/>
          </ac:picMkLst>
        </pc:picChg>
        <pc:picChg chg="del">
          <ac:chgData name="Lukas Wallrich (Staff)" userId="74c9ee81-4c0d-413a-a571-5c8398ac27a1" providerId="ADAL" clId="{7A5618FC-0AE6-4D86-8A86-25381DF8BE3D}" dt="2022-03-16T19:25:37.567" v="1239" actId="478"/>
          <ac:picMkLst>
            <pc:docMk/>
            <pc:sldMk cId="207791328" sldId="417"/>
            <ac:picMk id="7" creationId="{3E9338FE-94B1-44E4-94E8-6B8C0F9B33D5}"/>
          </ac:picMkLst>
        </pc:picChg>
        <pc:picChg chg="add mod">
          <ac:chgData name="Lukas Wallrich (Staff)" userId="74c9ee81-4c0d-413a-a571-5c8398ac27a1" providerId="ADAL" clId="{7A5618FC-0AE6-4D86-8A86-25381DF8BE3D}" dt="2022-03-16T19:25:47.709" v="1244" actId="1076"/>
          <ac:picMkLst>
            <pc:docMk/>
            <pc:sldMk cId="207791328" sldId="417"/>
            <ac:picMk id="8" creationId="{B5B06D2F-C6B1-45CB-9FBF-2207A11299C4}"/>
          </ac:picMkLst>
        </pc:picChg>
        <pc:picChg chg="del">
          <ac:chgData name="Lukas Wallrich (Staff)" userId="74c9ee81-4c0d-413a-a571-5c8398ac27a1" providerId="ADAL" clId="{7A5618FC-0AE6-4D86-8A86-25381DF8BE3D}" dt="2022-03-16T19:25:40.654" v="1240" actId="478"/>
          <ac:picMkLst>
            <pc:docMk/>
            <pc:sldMk cId="207791328" sldId="417"/>
            <ac:picMk id="9" creationId="{F9DB5900-1693-4EED-B6B8-E2ECB1A4EF03}"/>
          </ac:picMkLst>
        </pc:picChg>
        <pc:picChg chg="del">
          <ac:chgData name="Lukas Wallrich (Staff)" userId="74c9ee81-4c0d-413a-a571-5c8398ac27a1" providerId="ADAL" clId="{7A5618FC-0AE6-4D86-8A86-25381DF8BE3D}" dt="2022-03-16T19:25:40.654" v="1240" actId="478"/>
          <ac:picMkLst>
            <pc:docMk/>
            <pc:sldMk cId="207791328" sldId="417"/>
            <ac:picMk id="11" creationId="{5F8C0C60-1D31-485C-837B-3DEACFD321A6}"/>
          </ac:picMkLst>
        </pc:picChg>
        <pc:picChg chg="add mod">
          <ac:chgData name="Lukas Wallrich (Staff)" userId="74c9ee81-4c0d-413a-a571-5c8398ac27a1" providerId="ADAL" clId="{7A5618FC-0AE6-4D86-8A86-25381DF8BE3D}" dt="2022-03-16T19:26:08.267" v="1247" actId="14100"/>
          <ac:picMkLst>
            <pc:docMk/>
            <pc:sldMk cId="207791328" sldId="417"/>
            <ac:picMk id="12" creationId="{CB3B4CD7-0E9E-4949-90F1-816576AD4C88}"/>
          </ac:picMkLst>
        </pc:picChg>
      </pc:sldChg>
      <pc:sldChg chg="new del">
        <pc:chgData name="Lukas Wallrich (Staff)" userId="74c9ee81-4c0d-413a-a571-5c8398ac27a1" providerId="ADAL" clId="{7A5618FC-0AE6-4D86-8A86-25381DF8BE3D}" dt="2022-03-16T19:19:18.983" v="1061" actId="47"/>
        <pc:sldMkLst>
          <pc:docMk/>
          <pc:sldMk cId="3162676190" sldId="417"/>
        </pc:sldMkLst>
      </pc:sldChg>
      <pc:sldChg chg="add ord modAnim">
        <pc:chgData name="Lukas Wallrich (Staff)" userId="74c9ee81-4c0d-413a-a571-5c8398ac27a1" providerId="ADAL" clId="{7A5618FC-0AE6-4D86-8A86-25381DF8BE3D}" dt="2022-03-16T22:54:06.636" v="3961"/>
        <pc:sldMkLst>
          <pc:docMk/>
          <pc:sldMk cId="2526444817" sldId="418"/>
        </pc:sldMkLst>
      </pc:sldChg>
      <pc:sldChg chg="addSp modSp new mod modAnim">
        <pc:chgData name="Lukas Wallrich (Staff)" userId="74c9ee81-4c0d-413a-a571-5c8398ac27a1" providerId="ADAL" clId="{7A5618FC-0AE6-4D86-8A86-25381DF8BE3D}" dt="2022-03-16T22:57:20.911" v="4000"/>
        <pc:sldMkLst>
          <pc:docMk/>
          <pc:sldMk cId="1792216157" sldId="419"/>
        </pc:sldMkLst>
        <pc:spChg chg="mod">
          <ac:chgData name="Lukas Wallrich (Staff)" userId="74c9ee81-4c0d-413a-a571-5c8398ac27a1" providerId="ADAL" clId="{7A5618FC-0AE6-4D86-8A86-25381DF8BE3D}" dt="2022-03-16T20:15:19.631" v="1654" actId="1076"/>
          <ac:spMkLst>
            <pc:docMk/>
            <pc:sldMk cId="1792216157" sldId="419"/>
            <ac:spMk id="2" creationId="{ABD8EC20-1F8B-4913-B109-895DC1BFB380}"/>
          </ac:spMkLst>
        </pc:spChg>
        <pc:spChg chg="mod">
          <ac:chgData name="Lukas Wallrich (Staff)" userId="74c9ee81-4c0d-413a-a571-5c8398ac27a1" providerId="ADAL" clId="{7A5618FC-0AE6-4D86-8A86-25381DF8BE3D}" dt="2022-03-16T21:13:24.807" v="2337" actId="21"/>
          <ac:spMkLst>
            <pc:docMk/>
            <pc:sldMk cId="1792216157" sldId="419"/>
            <ac:spMk id="3" creationId="{D832CAF1-A467-473E-AA84-0CB4C69CD5D8}"/>
          </ac:spMkLst>
        </pc:spChg>
        <pc:picChg chg="add mod">
          <ac:chgData name="Lukas Wallrich (Staff)" userId="74c9ee81-4c0d-413a-a571-5c8398ac27a1" providerId="ADAL" clId="{7A5618FC-0AE6-4D86-8A86-25381DF8BE3D}" dt="2022-03-16T20:17:49.914" v="1773" actId="1076"/>
          <ac:picMkLst>
            <pc:docMk/>
            <pc:sldMk cId="1792216157" sldId="419"/>
            <ac:picMk id="5" creationId="{E0E90819-CA07-4FA7-9F3E-93442CE78B73}"/>
          </ac:picMkLst>
        </pc:picChg>
        <pc:picChg chg="add mod">
          <ac:chgData name="Lukas Wallrich (Staff)" userId="74c9ee81-4c0d-413a-a571-5c8398ac27a1" providerId="ADAL" clId="{7A5618FC-0AE6-4D86-8A86-25381DF8BE3D}" dt="2022-03-16T20:15:14.051" v="1653" actId="1076"/>
          <ac:picMkLst>
            <pc:docMk/>
            <pc:sldMk cId="1792216157" sldId="419"/>
            <ac:picMk id="1026" creationId="{F76B4EB5-6BE6-4EB1-93A3-9426F02E1C9C}"/>
          </ac:picMkLst>
        </pc:picChg>
      </pc:sldChg>
      <pc:sldChg chg="addSp delSp modSp new mod modAnim">
        <pc:chgData name="Lukas Wallrich (Staff)" userId="74c9ee81-4c0d-413a-a571-5c8398ac27a1" providerId="ADAL" clId="{7A5618FC-0AE6-4D86-8A86-25381DF8BE3D}" dt="2022-03-16T22:57:47.082" v="4006"/>
        <pc:sldMkLst>
          <pc:docMk/>
          <pc:sldMk cId="2932357798" sldId="420"/>
        </pc:sldMkLst>
        <pc:spChg chg="mod">
          <ac:chgData name="Lukas Wallrich (Staff)" userId="74c9ee81-4c0d-413a-a571-5c8398ac27a1" providerId="ADAL" clId="{7A5618FC-0AE6-4D86-8A86-25381DF8BE3D}" dt="2022-03-16T20:19:42.423" v="1793" actId="20577"/>
          <ac:spMkLst>
            <pc:docMk/>
            <pc:sldMk cId="2932357798" sldId="420"/>
            <ac:spMk id="2" creationId="{7B858E1F-51C0-407C-B1A4-28BFB0EB8138}"/>
          </ac:spMkLst>
        </pc:spChg>
        <pc:spChg chg="del mod">
          <ac:chgData name="Lukas Wallrich (Staff)" userId="74c9ee81-4c0d-413a-a571-5c8398ac27a1" providerId="ADAL" clId="{7A5618FC-0AE6-4D86-8A86-25381DF8BE3D}" dt="2022-03-16T20:20:43.175" v="1795" actId="478"/>
          <ac:spMkLst>
            <pc:docMk/>
            <pc:sldMk cId="2932357798" sldId="420"/>
            <ac:spMk id="3" creationId="{40116817-2C05-4277-859B-F51B82DD74E8}"/>
          </ac:spMkLst>
        </pc:spChg>
        <pc:spChg chg="add mod">
          <ac:chgData name="Lukas Wallrich (Staff)" userId="74c9ee81-4c0d-413a-a571-5c8398ac27a1" providerId="ADAL" clId="{7A5618FC-0AE6-4D86-8A86-25381DF8BE3D}" dt="2022-03-16T20:22:11.797" v="1891" actId="14100"/>
          <ac:spMkLst>
            <pc:docMk/>
            <pc:sldMk cId="2932357798" sldId="420"/>
            <ac:spMk id="4" creationId="{A9724D86-C0B4-4ED4-818A-174D5C680B95}"/>
          </ac:spMkLst>
        </pc:spChg>
        <pc:spChg chg="add mod">
          <ac:chgData name="Lukas Wallrich (Staff)" userId="74c9ee81-4c0d-413a-a571-5c8398ac27a1" providerId="ADAL" clId="{7A5618FC-0AE6-4D86-8A86-25381DF8BE3D}" dt="2022-03-16T21:09:02.654" v="1974" actId="20577"/>
          <ac:spMkLst>
            <pc:docMk/>
            <pc:sldMk cId="2932357798" sldId="420"/>
            <ac:spMk id="5" creationId="{1626DF85-1479-4B78-B20D-DFD2D103E04F}"/>
          </ac:spMkLst>
        </pc:spChg>
        <pc:spChg chg="add mod">
          <ac:chgData name="Lukas Wallrich (Staff)" userId="74c9ee81-4c0d-413a-a571-5c8398ac27a1" providerId="ADAL" clId="{7A5618FC-0AE6-4D86-8A86-25381DF8BE3D}" dt="2022-03-16T21:09:38.792" v="2011" actId="1076"/>
          <ac:spMkLst>
            <pc:docMk/>
            <pc:sldMk cId="2932357798" sldId="420"/>
            <ac:spMk id="6" creationId="{8C2AE30B-55E4-4E2A-8A18-72840D91932F}"/>
          </ac:spMkLst>
        </pc:spChg>
        <pc:spChg chg="add mod">
          <ac:chgData name="Lukas Wallrich (Staff)" userId="74c9ee81-4c0d-413a-a571-5c8398ac27a1" providerId="ADAL" clId="{7A5618FC-0AE6-4D86-8A86-25381DF8BE3D}" dt="2022-03-16T20:38:09.438" v="1968" actId="14100"/>
          <ac:spMkLst>
            <pc:docMk/>
            <pc:sldMk cId="2932357798" sldId="420"/>
            <ac:spMk id="7" creationId="{BBB4D450-1061-4E05-9616-3917FE96B458}"/>
          </ac:spMkLst>
        </pc:spChg>
        <pc:spChg chg="add mod">
          <ac:chgData name="Lukas Wallrich (Staff)" userId="74c9ee81-4c0d-413a-a571-5c8398ac27a1" providerId="ADAL" clId="{7A5618FC-0AE6-4D86-8A86-25381DF8BE3D}" dt="2022-03-16T21:18:17.533" v="2609" actId="20577"/>
          <ac:spMkLst>
            <pc:docMk/>
            <pc:sldMk cId="2932357798" sldId="420"/>
            <ac:spMk id="8" creationId="{E191DB10-00D3-4EE9-A478-FACE457F1A50}"/>
          </ac:spMkLst>
        </pc:spChg>
        <pc:picChg chg="add mod">
          <ac:chgData name="Lukas Wallrich (Staff)" userId="74c9ee81-4c0d-413a-a571-5c8398ac27a1" providerId="ADAL" clId="{7A5618FC-0AE6-4D86-8A86-25381DF8BE3D}" dt="2022-03-16T22:57:34.636" v="4002" actId="1076"/>
          <ac:picMkLst>
            <pc:docMk/>
            <pc:sldMk cId="2932357798" sldId="420"/>
            <ac:picMk id="9" creationId="{F8633E34-C4AB-4A28-BFC2-3B16118AF6F4}"/>
          </ac:picMkLst>
        </pc:picChg>
      </pc:sldChg>
      <pc:sldChg chg="addSp delSp modSp add mod ord delAnim">
        <pc:chgData name="Lukas Wallrich (Staff)" userId="74c9ee81-4c0d-413a-a571-5c8398ac27a1" providerId="ADAL" clId="{7A5618FC-0AE6-4D86-8A86-25381DF8BE3D}" dt="2022-03-17T01:35:30.903" v="4030" actId="20577"/>
        <pc:sldMkLst>
          <pc:docMk/>
          <pc:sldMk cId="2098169924" sldId="421"/>
        </pc:sldMkLst>
        <pc:spChg chg="add mod">
          <ac:chgData name="Lukas Wallrich (Staff)" userId="74c9ee81-4c0d-413a-a571-5c8398ac27a1" providerId="ADAL" clId="{7A5618FC-0AE6-4D86-8A86-25381DF8BE3D}" dt="2022-03-17T01:35:30.903" v="4030" actId="20577"/>
          <ac:spMkLst>
            <pc:docMk/>
            <pc:sldMk cId="2098169924" sldId="421"/>
            <ac:spMk id="7" creationId="{01293B55-9B24-4347-AB02-4D9EA13873B3}"/>
          </ac:spMkLst>
        </pc:spChg>
        <pc:spChg chg="mod">
          <ac:chgData name="Lukas Wallrich (Staff)" userId="74c9ee81-4c0d-413a-a571-5c8398ac27a1" providerId="ADAL" clId="{7A5618FC-0AE6-4D86-8A86-25381DF8BE3D}" dt="2022-03-16T22:07:18.178" v="3615" actId="20577"/>
          <ac:spMkLst>
            <pc:docMk/>
            <pc:sldMk cId="2098169924" sldId="421"/>
            <ac:spMk id="1158" creationId="{00000000-0000-0000-0000-000000000000}"/>
          </ac:spMkLst>
        </pc:spChg>
        <pc:spChg chg="mod">
          <ac:chgData name="Lukas Wallrich (Staff)" userId="74c9ee81-4c0d-413a-a571-5c8398ac27a1" providerId="ADAL" clId="{7A5618FC-0AE6-4D86-8A86-25381DF8BE3D}" dt="2022-03-16T21:38:49.885" v="2871" actId="20577"/>
          <ac:spMkLst>
            <pc:docMk/>
            <pc:sldMk cId="2098169924" sldId="421"/>
            <ac:spMk id="1159" creationId="{00000000-0000-0000-0000-000000000000}"/>
          </ac:spMkLst>
        </pc:spChg>
        <pc:picChg chg="del">
          <ac:chgData name="Lukas Wallrich (Staff)" userId="74c9ee81-4c0d-413a-a571-5c8398ac27a1" providerId="ADAL" clId="{7A5618FC-0AE6-4D86-8A86-25381DF8BE3D}" dt="2022-03-17T01:35:22.337" v="4028" actId="478"/>
          <ac:picMkLst>
            <pc:docMk/>
            <pc:sldMk cId="2098169924" sldId="421"/>
            <ac:picMk id="6" creationId="{2F16B5E4-362A-49A6-AC0F-2ED4B0BC5B0E}"/>
          </ac:picMkLst>
        </pc:picChg>
      </pc:sldChg>
      <pc:sldChg chg="addSp delSp modSp new mod modAnim">
        <pc:chgData name="Lukas Wallrich (Staff)" userId="74c9ee81-4c0d-413a-a571-5c8398ac27a1" providerId="ADAL" clId="{7A5618FC-0AE6-4D86-8A86-25381DF8BE3D}" dt="2022-03-16T22:58:17.379" v="4010"/>
        <pc:sldMkLst>
          <pc:docMk/>
          <pc:sldMk cId="2708116612" sldId="422"/>
        </pc:sldMkLst>
        <pc:spChg chg="mod">
          <ac:chgData name="Lukas Wallrich (Staff)" userId="74c9ee81-4c0d-413a-a571-5c8398ac27a1" providerId="ADAL" clId="{7A5618FC-0AE6-4D86-8A86-25381DF8BE3D}" dt="2022-03-16T21:21:16.221" v="2700" actId="1076"/>
          <ac:spMkLst>
            <pc:docMk/>
            <pc:sldMk cId="2708116612" sldId="422"/>
            <ac:spMk id="2" creationId="{020344F4-FF33-46C9-96AF-CDA196A51C36}"/>
          </ac:spMkLst>
        </pc:spChg>
        <pc:spChg chg="mod">
          <ac:chgData name="Lukas Wallrich (Staff)" userId="74c9ee81-4c0d-413a-a571-5c8398ac27a1" providerId="ADAL" clId="{7A5618FC-0AE6-4D86-8A86-25381DF8BE3D}" dt="2022-03-16T21:21:20.323" v="2701" actId="1076"/>
          <ac:spMkLst>
            <pc:docMk/>
            <pc:sldMk cId="2708116612" sldId="422"/>
            <ac:spMk id="3" creationId="{A125DD0F-305E-43B8-A05C-9C6D65359186}"/>
          </ac:spMkLst>
        </pc:spChg>
        <pc:spChg chg="add mod">
          <ac:chgData name="Lukas Wallrich (Staff)" userId="74c9ee81-4c0d-413a-a571-5c8398ac27a1" providerId="ADAL" clId="{7A5618FC-0AE6-4D86-8A86-25381DF8BE3D}" dt="2022-03-16T21:15:32.463" v="2428" actId="14100"/>
          <ac:spMkLst>
            <pc:docMk/>
            <pc:sldMk cId="2708116612" sldId="422"/>
            <ac:spMk id="4" creationId="{55AF8134-8D74-4507-8A60-91F635FB79B5}"/>
          </ac:spMkLst>
        </pc:spChg>
        <pc:spChg chg="add del mod">
          <ac:chgData name="Lukas Wallrich (Staff)" userId="74c9ee81-4c0d-413a-a571-5c8398ac27a1" providerId="ADAL" clId="{7A5618FC-0AE6-4D86-8A86-25381DF8BE3D}" dt="2022-03-16T21:16:00.571" v="2445" actId="478"/>
          <ac:spMkLst>
            <pc:docMk/>
            <pc:sldMk cId="2708116612" sldId="422"/>
            <ac:spMk id="5" creationId="{4DC1B3C4-0852-457E-AD07-594319BFC0A0}"/>
          </ac:spMkLst>
        </pc:spChg>
        <pc:spChg chg="add mod">
          <ac:chgData name="Lukas Wallrich (Staff)" userId="74c9ee81-4c0d-413a-a571-5c8398ac27a1" providerId="ADAL" clId="{7A5618FC-0AE6-4D86-8A86-25381DF8BE3D}" dt="2022-03-16T21:21:20.323" v="2701" actId="1076"/>
          <ac:spMkLst>
            <pc:docMk/>
            <pc:sldMk cId="2708116612" sldId="422"/>
            <ac:spMk id="6" creationId="{B195FDC4-672C-459F-B39D-4BBC07687CF4}"/>
          </ac:spMkLst>
        </pc:spChg>
        <pc:spChg chg="add mod">
          <ac:chgData name="Lukas Wallrich (Staff)" userId="74c9ee81-4c0d-413a-a571-5c8398ac27a1" providerId="ADAL" clId="{7A5618FC-0AE6-4D86-8A86-25381DF8BE3D}" dt="2022-03-16T21:21:20.323" v="2701" actId="1076"/>
          <ac:spMkLst>
            <pc:docMk/>
            <pc:sldMk cId="2708116612" sldId="422"/>
            <ac:spMk id="7" creationId="{C87EAF7F-8F9C-40BD-B0DA-52A070D4C7DF}"/>
          </ac:spMkLst>
        </pc:spChg>
        <pc:spChg chg="add mod">
          <ac:chgData name="Lukas Wallrich (Staff)" userId="74c9ee81-4c0d-413a-a571-5c8398ac27a1" providerId="ADAL" clId="{7A5618FC-0AE6-4D86-8A86-25381DF8BE3D}" dt="2022-03-16T21:22:06.376" v="2782" actId="6549"/>
          <ac:spMkLst>
            <pc:docMk/>
            <pc:sldMk cId="2708116612" sldId="422"/>
            <ac:spMk id="8" creationId="{3EBA8DC8-1E1D-4254-A526-2C34EE87878E}"/>
          </ac:spMkLst>
        </pc:spChg>
      </pc:sldChg>
      <pc:sldChg chg="addSp delSp modSp new mod modClrScheme modAnim chgLayout">
        <pc:chgData name="Lukas Wallrich (Staff)" userId="74c9ee81-4c0d-413a-a571-5c8398ac27a1" providerId="ADAL" clId="{7A5618FC-0AE6-4D86-8A86-25381DF8BE3D}" dt="2022-03-16T22:58:25.253" v="4012"/>
        <pc:sldMkLst>
          <pc:docMk/>
          <pc:sldMk cId="862920512" sldId="423"/>
        </pc:sldMkLst>
        <pc:spChg chg="del mod ord">
          <ac:chgData name="Lukas Wallrich (Staff)" userId="74c9ee81-4c0d-413a-a571-5c8398ac27a1" providerId="ADAL" clId="{7A5618FC-0AE6-4D86-8A86-25381DF8BE3D}" dt="2022-03-16T21:44:25.297" v="2890" actId="700"/>
          <ac:spMkLst>
            <pc:docMk/>
            <pc:sldMk cId="862920512" sldId="423"/>
            <ac:spMk id="2" creationId="{4B42FD38-4786-41C8-ACDF-55F0A8EC65B3}"/>
          </ac:spMkLst>
        </pc:spChg>
        <pc:spChg chg="del">
          <ac:chgData name="Lukas Wallrich (Staff)" userId="74c9ee81-4c0d-413a-a571-5c8398ac27a1" providerId="ADAL" clId="{7A5618FC-0AE6-4D86-8A86-25381DF8BE3D}" dt="2022-03-16T21:44:25.297" v="2890" actId="700"/>
          <ac:spMkLst>
            <pc:docMk/>
            <pc:sldMk cId="862920512" sldId="423"/>
            <ac:spMk id="3" creationId="{51124001-22F8-4AEB-96B3-70604658152A}"/>
          </ac:spMkLst>
        </pc:spChg>
        <pc:spChg chg="add del mod ord">
          <ac:chgData name="Lukas Wallrich (Staff)" userId="74c9ee81-4c0d-413a-a571-5c8398ac27a1" providerId="ADAL" clId="{7A5618FC-0AE6-4D86-8A86-25381DF8BE3D}" dt="2022-03-16T21:45:21.532" v="2895" actId="478"/>
          <ac:spMkLst>
            <pc:docMk/>
            <pc:sldMk cId="862920512" sldId="423"/>
            <ac:spMk id="8" creationId="{185A1215-16E0-4312-B65F-F135B0899A4C}"/>
          </ac:spMkLst>
        </pc:spChg>
        <pc:spChg chg="add del mod ord">
          <ac:chgData name="Lukas Wallrich (Staff)" userId="74c9ee81-4c0d-413a-a571-5c8398ac27a1" providerId="ADAL" clId="{7A5618FC-0AE6-4D86-8A86-25381DF8BE3D}" dt="2022-03-16T21:45:22.731" v="2896" actId="478"/>
          <ac:spMkLst>
            <pc:docMk/>
            <pc:sldMk cId="862920512" sldId="423"/>
            <ac:spMk id="9" creationId="{8132106F-D067-4876-92D4-0CB504BA01F8}"/>
          </ac:spMkLst>
        </pc:spChg>
        <pc:spChg chg="add mod">
          <ac:chgData name="Lukas Wallrich (Staff)" userId="74c9ee81-4c0d-413a-a571-5c8398ac27a1" providerId="ADAL" clId="{7A5618FC-0AE6-4D86-8A86-25381DF8BE3D}" dt="2022-03-16T21:47:56.623" v="2936" actId="1076"/>
          <ac:spMkLst>
            <pc:docMk/>
            <pc:sldMk cId="862920512" sldId="423"/>
            <ac:spMk id="10" creationId="{ED7149B7-CF51-4075-84B5-B12DDBD1ED16}"/>
          </ac:spMkLst>
        </pc:spChg>
        <pc:spChg chg="add mod">
          <ac:chgData name="Lukas Wallrich (Staff)" userId="74c9ee81-4c0d-413a-a571-5c8398ac27a1" providerId="ADAL" clId="{7A5618FC-0AE6-4D86-8A86-25381DF8BE3D}" dt="2022-03-16T21:47:56.623" v="2936" actId="1076"/>
          <ac:spMkLst>
            <pc:docMk/>
            <pc:sldMk cId="862920512" sldId="423"/>
            <ac:spMk id="11" creationId="{5140EAD8-66A7-4AB5-A452-FAFAC872B9B1}"/>
          </ac:spMkLst>
        </pc:spChg>
        <pc:picChg chg="add del mod">
          <ac:chgData name="Lukas Wallrich (Staff)" userId="74c9ee81-4c0d-413a-a571-5c8398ac27a1" providerId="ADAL" clId="{7A5618FC-0AE6-4D86-8A86-25381DF8BE3D}" dt="2022-03-16T21:45:21.532" v="2895" actId="478"/>
          <ac:picMkLst>
            <pc:docMk/>
            <pc:sldMk cId="862920512" sldId="423"/>
            <ac:picMk id="5" creationId="{DCFD35F5-82AE-4986-875A-2453C365FA57}"/>
          </ac:picMkLst>
        </pc:picChg>
        <pc:picChg chg="add del mod">
          <ac:chgData name="Lukas Wallrich (Staff)" userId="74c9ee81-4c0d-413a-a571-5c8398ac27a1" providerId="ADAL" clId="{7A5618FC-0AE6-4D86-8A86-25381DF8BE3D}" dt="2022-03-16T21:45:21.532" v="2895" actId="478"/>
          <ac:picMkLst>
            <pc:docMk/>
            <pc:sldMk cId="862920512" sldId="423"/>
            <ac:picMk id="7" creationId="{2F8FA6D4-E62D-4051-AF3D-9FB1D53BE128}"/>
          </ac:picMkLst>
        </pc:picChg>
        <pc:picChg chg="add mod">
          <ac:chgData name="Lukas Wallrich (Staff)" userId="74c9ee81-4c0d-413a-a571-5c8398ac27a1" providerId="ADAL" clId="{7A5618FC-0AE6-4D86-8A86-25381DF8BE3D}" dt="2022-03-16T21:48:04.700" v="2938" actId="1076"/>
          <ac:picMkLst>
            <pc:docMk/>
            <pc:sldMk cId="862920512" sldId="423"/>
            <ac:picMk id="12" creationId="{B252580F-EFB7-4B64-9CD0-4FF3D00F50BC}"/>
          </ac:picMkLst>
        </pc:picChg>
        <pc:picChg chg="add mod">
          <ac:chgData name="Lukas Wallrich (Staff)" userId="74c9ee81-4c0d-413a-a571-5c8398ac27a1" providerId="ADAL" clId="{7A5618FC-0AE6-4D86-8A86-25381DF8BE3D}" dt="2022-03-16T21:48:20.491" v="2945" actId="1076"/>
          <ac:picMkLst>
            <pc:docMk/>
            <pc:sldMk cId="862920512" sldId="423"/>
            <ac:picMk id="13" creationId="{24009FFD-16EB-41AB-8DF5-E2FE3357D8D7}"/>
          </ac:picMkLst>
        </pc:picChg>
      </pc:sldChg>
      <pc:sldChg chg="addSp delSp modSp add mod ord delAnim modAnim">
        <pc:chgData name="Lukas Wallrich (Staff)" userId="74c9ee81-4c0d-413a-a571-5c8398ac27a1" providerId="ADAL" clId="{7A5618FC-0AE6-4D86-8A86-25381DF8BE3D}" dt="2022-03-17T01:35:07.020" v="4027"/>
        <pc:sldMkLst>
          <pc:docMk/>
          <pc:sldMk cId="1446643058" sldId="424"/>
        </pc:sldMkLst>
        <pc:spChg chg="add mod">
          <ac:chgData name="Lukas Wallrich (Staff)" userId="74c9ee81-4c0d-413a-a571-5c8398ac27a1" providerId="ADAL" clId="{7A5618FC-0AE6-4D86-8A86-25381DF8BE3D}" dt="2022-03-17T01:35:07.020" v="4027"/>
          <ac:spMkLst>
            <pc:docMk/>
            <pc:sldMk cId="1446643058" sldId="424"/>
            <ac:spMk id="6" creationId="{971A6BD3-A7D9-4111-8345-AA5A51EED19D}"/>
          </ac:spMkLst>
        </pc:spChg>
        <pc:spChg chg="mod">
          <ac:chgData name="Lukas Wallrich (Staff)" userId="74c9ee81-4c0d-413a-a571-5c8398ac27a1" providerId="ADAL" clId="{7A5618FC-0AE6-4D86-8A86-25381DF8BE3D}" dt="2022-03-16T22:07:21.355" v="3617" actId="20577"/>
          <ac:spMkLst>
            <pc:docMk/>
            <pc:sldMk cId="1446643058" sldId="424"/>
            <ac:spMk id="1158" creationId="{00000000-0000-0000-0000-000000000000}"/>
          </ac:spMkLst>
        </pc:spChg>
        <pc:spChg chg="mod">
          <ac:chgData name="Lukas Wallrich (Staff)" userId="74c9ee81-4c0d-413a-a571-5c8398ac27a1" providerId="ADAL" clId="{7A5618FC-0AE6-4D86-8A86-25381DF8BE3D}" dt="2022-03-16T22:07:47.794" v="3667" actId="20577"/>
          <ac:spMkLst>
            <pc:docMk/>
            <pc:sldMk cId="1446643058" sldId="424"/>
            <ac:spMk id="1159" creationId="{00000000-0000-0000-0000-000000000000}"/>
          </ac:spMkLst>
        </pc:spChg>
        <pc:picChg chg="del">
          <ac:chgData name="Lukas Wallrich (Staff)" userId="74c9ee81-4c0d-413a-a571-5c8398ac27a1" providerId="ADAL" clId="{7A5618FC-0AE6-4D86-8A86-25381DF8BE3D}" dt="2022-03-16T22:08:26.125" v="3668" actId="478"/>
          <ac:picMkLst>
            <pc:docMk/>
            <pc:sldMk cId="1446643058" sldId="424"/>
            <ac:picMk id="6" creationId="{2F16B5E4-362A-49A6-AC0F-2ED4B0BC5B0E}"/>
          </ac:picMkLst>
        </pc:picChg>
        <pc:picChg chg="add del mod">
          <ac:chgData name="Lukas Wallrich (Staff)" userId="74c9ee81-4c0d-413a-a571-5c8398ac27a1" providerId="ADAL" clId="{7A5618FC-0AE6-4D86-8A86-25381DF8BE3D}" dt="2022-03-17T01:35:06.123" v="4026" actId="478"/>
          <ac:picMkLst>
            <pc:docMk/>
            <pc:sldMk cId="1446643058" sldId="424"/>
            <ac:picMk id="7" creationId="{49E7D6D9-54EA-4A9F-BCBA-AAA541F964F2}"/>
          </ac:picMkLst>
        </pc:picChg>
      </pc:sldChg>
      <pc:sldChg chg="add del">
        <pc:chgData name="Lukas Wallrich (Staff)" userId="74c9ee81-4c0d-413a-a571-5c8398ac27a1" providerId="ADAL" clId="{7A5618FC-0AE6-4D86-8A86-25381DF8BE3D}" dt="2022-03-16T21:48:24.646" v="2946" actId="47"/>
        <pc:sldMkLst>
          <pc:docMk/>
          <pc:sldMk cId="269368880" sldId="425"/>
        </pc:sldMkLst>
      </pc:sldChg>
      <pc:sldChg chg="addSp delSp modSp add mod ord addAnim delAnim">
        <pc:chgData name="Lukas Wallrich (Staff)" userId="74c9ee81-4c0d-413a-a571-5c8398ac27a1" providerId="ADAL" clId="{7A5618FC-0AE6-4D86-8A86-25381DF8BE3D}" dt="2022-03-17T01:36:08.617" v="4037" actId="20577"/>
        <pc:sldMkLst>
          <pc:docMk/>
          <pc:sldMk cId="475680342" sldId="425"/>
        </pc:sldMkLst>
        <pc:spChg chg="add del mod">
          <ac:chgData name="Lukas Wallrich (Staff)" userId="74c9ee81-4c0d-413a-a571-5c8398ac27a1" providerId="ADAL" clId="{7A5618FC-0AE6-4D86-8A86-25381DF8BE3D}" dt="2022-03-17T01:35:51.910" v="4033"/>
          <ac:spMkLst>
            <pc:docMk/>
            <pc:sldMk cId="475680342" sldId="425"/>
            <ac:spMk id="7" creationId="{BE018CDD-B5F6-4906-B714-5E0A17ECC78E}"/>
          </ac:spMkLst>
        </pc:spChg>
        <pc:spChg chg="add mod">
          <ac:chgData name="Lukas Wallrich (Staff)" userId="74c9ee81-4c0d-413a-a571-5c8398ac27a1" providerId="ADAL" clId="{7A5618FC-0AE6-4D86-8A86-25381DF8BE3D}" dt="2022-03-17T01:36:08.617" v="4037" actId="20577"/>
          <ac:spMkLst>
            <pc:docMk/>
            <pc:sldMk cId="475680342" sldId="425"/>
            <ac:spMk id="8" creationId="{8B9671BD-232A-4B55-8029-F4F80698C259}"/>
          </ac:spMkLst>
        </pc:spChg>
        <pc:spChg chg="mod">
          <ac:chgData name="Lukas Wallrich (Staff)" userId="74c9ee81-4c0d-413a-a571-5c8398ac27a1" providerId="ADAL" clId="{7A5618FC-0AE6-4D86-8A86-25381DF8BE3D}" dt="2022-03-16T21:59:08.005" v="3333" actId="114"/>
          <ac:spMkLst>
            <pc:docMk/>
            <pc:sldMk cId="475680342" sldId="425"/>
            <ac:spMk id="1159" creationId="{00000000-0000-0000-0000-000000000000}"/>
          </ac:spMkLst>
        </pc:spChg>
        <pc:picChg chg="add del">
          <ac:chgData name="Lukas Wallrich (Staff)" userId="74c9ee81-4c0d-413a-a571-5c8398ac27a1" providerId="ADAL" clId="{7A5618FC-0AE6-4D86-8A86-25381DF8BE3D}" dt="2022-03-17T01:35:58.434" v="4035" actId="478"/>
          <ac:picMkLst>
            <pc:docMk/>
            <pc:sldMk cId="475680342" sldId="425"/>
            <ac:picMk id="6" creationId="{2F16B5E4-362A-49A6-AC0F-2ED4B0BC5B0E}"/>
          </ac:picMkLst>
        </pc:picChg>
      </pc:sldChg>
      <pc:sldChg chg="new del">
        <pc:chgData name="Lukas Wallrich (Staff)" userId="74c9ee81-4c0d-413a-a571-5c8398ac27a1" providerId="ADAL" clId="{7A5618FC-0AE6-4D86-8A86-25381DF8BE3D}" dt="2022-03-16T21:44:59.923" v="2893" actId="47"/>
        <pc:sldMkLst>
          <pc:docMk/>
          <pc:sldMk cId="1032825283" sldId="425"/>
        </pc:sldMkLst>
      </pc:sldChg>
      <pc:sldChg chg="add del">
        <pc:chgData name="Lukas Wallrich (Staff)" userId="74c9ee81-4c0d-413a-a571-5c8398ac27a1" providerId="ADAL" clId="{7A5618FC-0AE6-4D86-8A86-25381DF8BE3D}" dt="2022-03-16T22:54:30.525" v="3964" actId="47"/>
        <pc:sldMkLst>
          <pc:docMk/>
          <pc:sldMk cId="2393275987" sldId="426"/>
        </pc:sldMkLst>
      </pc:sldChg>
      <pc:sldChg chg="modSp new mod modAnim">
        <pc:chgData name="Lukas Wallrich (Staff)" userId="74c9ee81-4c0d-413a-a571-5c8398ac27a1" providerId="ADAL" clId="{7A5618FC-0AE6-4D86-8A86-25381DF8BE3D}" dt="2022-03-16T22:54:46.378" v="3968"/>
        <pc:sldMkLst>
          <pc:docMk/>
          <pc:sldMk cId="3975710198" sldId="427"/>
        </pc:sldMkLst>
        <pc:spChg chg="mod">
          <ac:chgData name="Lukas Wallrich (Staff)" userId="74c9ee81-4c0d-413a-a571-5c8398ac27a1" providerId="ADAL" clId="{7A5618FC-0AE6-4D86-8A86-25381DF8BE3D}" dt="2022-03-16T21:52:43.827" v="3130" actId="14100"/>
          <ac:spMkLst>
            <pc:docMk/>
            <pc:sldMk cId="3975710198" sldId="427"/>
            <ac:spMk id="2" creationId="{C977B00A-2250-499C-B356-DB6AE968138B}"/>
          </ac:spMkLst>
        </pc:spChg>
        <pc:spChg chg="mod">
          <ac:chgData name="Lukas Wallrich (Staff)" userId="74c9ee81-4c0d-413a-a571-5c8398ac27a1" providerId="ADAL" clId="{7A5618FC-0AE6-4D86-8A86-25381DF8BE3D}" dt="2022-03-16T21:57:28.115" v="3329" actId="1076"/>
          <ac:spMkLst>
            <pc:docMk/>
            <pc:sldMk cId="3975710198" sldId="427"/>
            <ac:spMk id="3" creationId="{5A61021D-22D6-4930-BF6D-1D7E8CC33589}"/>
          </ac:spMkLst>
        </pc:spChg>
      </pc:sldChg>
      <pc:sldChg chg="new del">
        <pc:chgData name="Lukas Wallrich (Staff)" userId="74c9ee81-4c0d-413a-a571-5c8398ac27a1" providerId="ADAL" clId="{7A5618FC-0AE6-4D86-8A86-25381DF8BE3D}" dt="2022-03-16T22:01:41.626" v="3335" actId="47"/>
        <pc:sldMkLst>
          <pc:docMk/>
          <pc:sldMk cId="1301095245" sldId="428"/>
        </pc:sldMkLst>
      </pc:sldChg>
      <pc:sldChg chg="addSp delSp modSp add mod ord modAnim">
        <pc:chgData name="Lukas Wallrich (Staff)" userId="74c9ee81-4c0d-413a-a571-5c8398ac27a1" providerId="ADAL" clId="{7A5618FC-0AE6-4D86-8A86-25381DF8BE3D}" dt="2022-03-16T22:56:51.976" v="3997"/>
        <pc:sldMkLst>
          <pc:docMk/>
          <pc:sldMk cId="1569923420" sldId="428"/>
        </pc:sldMkLst>
        <pc:spChg chg="add mod">
          <ac:chgData name="Lukas Wallrich (Staff)" userId="74c9ee81-4c0d-413a-a571-5c8398ac27a1" providerId="ADAL" clId="{7A5618FC-0AE6-4D86-8A86-25381DF8BE3D}" dt="2022-03-16T22:56:15.768" v="3981" actId="14100"/>
          <ac:spMkLst>
            <pc:docMk/>
            <pc:sldMk cId="1569923420" sldId="428"/>
            <ac:spMk id="2" creationId="{B47D3C53-EB52-4F08-82A9-7B82C236B389}"/>
          </ac:spMkLst>
        </pc:spChg>
        <pc:spChg chg="mod">
          <ac:chgData name="Lukas Wallrich (Staff)" userId="74c9ee81-4c0d-413a-a571-5c8398ac27a1" providerId="ADAL" clId="{7A5618FC-0AE6-4D86-8A86-25381DF8BE3D}" dt="2022-03-16T22:55:25.879" v="3969" actId="14100"/>
          <ac:spMkLst>
            <pc:docMk/>
            <pc:sldMk cId="1569923420" sldId="428"/>
            <ac:spMk id="10" creationId="{ED7149B7-CF51-4075-84B5-B12DDBD1ED16}"/>
          </ac:spMkLst>
        </pc:spChg>
        <pc:spChg chg="mod">
          <ac:chgData name="Lukas Wallrich (Staff)" userId="74c9ee81-4c0d-413a-a571-5c8398ac27a1" providerId="ADAL" clId="{7A5618FC-0AE6-4D86-8A86-25381DF8BE3D}" dt="2022-03-16T22:55:30.459" v="3972" actId="1076"/>
          <ac:spMkLst>
            <pc:docMk/>
            <pc:sldMk cId="1569923420" sldId="428"/>
            <ac:spMk id="11" creationId="{5140EAD8-66A7-4AB5-A452-FAFAC872B9B1}"/>
          </ac:spMkLst>
        </pc:spChg>
        <pc:picChg chg="del">
          <ac:chgData name="Lukas Wallrich (Staff)" userId="74c9ee81-4c0d-413a-a571-5c8398ac27a1" providerId="ADAL" clId="{7A5618FC-0AE6-4D86-8A86-25381DF8BE3D}" dt="2022-03-16T22:02:02.349" v="3339" actId="478"/>
          <ac:picMkLst>
            <pc:docMk/>
            <pc:sldMk cId="1569923420" sldId="428"/>
            <ac:picMk id="12" creationId="{B252580F-EFB7-4B64-9CD0-4FF3D00F50BC}"/>
          </ac:picMkLst>
        </pc:picChg>
        <pc:picChg chg="del">
          <ac:chgData name="Lukas Wallrich (Staff)" userId="74c9ee81-4c0d-413a-a571-5c8398ac27a1" providerId="ADAL" clId="{7A5618FC-0AE6-4D86-8A86-25381DF8BE3D}" dt="2022-03-16T22:02:02.349" v="3339" actId="478"/>
          <ac:picMkLst>
            <pc:docMk/>
            <pc:sldMk cId="1569923420" sldId="428"/>
            <ac:picMk id="13" creationId="{24009FFD-16EB-41AB-8DF5-E2FE3357D8D7}"/>
          </ac:picMkLst>
        </pc:picChg>
      </pc:sldChg>
      <pc:sldChg chg="addSp modSp new mod">
        <pc:chgData name="Lukas Wallrich (Staff)" userId="74c9ee81-4c0d-413a-a571-5c8398ac27a1" providerId="ADAL" clId="{7A5618FC-0AE6-4D86-8A86-25381DF8BE3D}" dt="2022-03-16T22:44:45.076" v="3832" actId="14100"/>
        <pc:sldMkLst>
          <pc:docMk/>
          <pc:sldMk cId="3954893255" sldId="429"/>
        </pc:sldMkLst>
        <pc:picChg chg="add mod">
          <ac:chgData name="Lukas Wallrich (Staff)" userId="74c9ee81-4c0d-413a-a571-5c8398ac27a1" providerId="ADAL" clId="{7A5618FC-0AE6-4D86-8A86-25381DF8BE3D}" dt="2022-03-16T22:44:45.076" v="3832" actId="14100"/>
          <ac:picMkLst>
            <pc:docMk/>
            <pc:sldMk cId="3954893255" sldId="429"/>
            <ac:picMk id="3" creationId="{8F136E7E-45EF-4EF2-B453-5E4E827C4833}"/>
          </ac:picMkLst>
        </pc:picChg>
      </pc:sldChg>
      <pc:sldChg chg="addSp delSp modSp new del">
        <pc:chgData name="Lukas Wallrich (Staff)" userId="74c9ee81-4c0d-413a-a571-5c8398ac27a1" providerId="ADAL" clId="{7A5618FC-0AE6-4D86-8A86-25381DF8BE3D}" dt="2022-03-16T22:47:46.769" v="3866" actId="47"/>
        <pc:sldMkLst>
          <pc:docMk/>
          <pc:sldMk cId="2105780024" sldId="430"/>
        </pc:sldMkLst>
        <pc:picChg chg="add del mod">
          <ac:chgData name="Lukas Wallrich (Staff)" userId="74c9ee81-4c0d-413a-a571-5c8398ac27a1" providerId="ADAL" clId="{7A5618FC-0AE6-4D86-8A86-25381DF8BE3D}" dt="2022-03-16T22:45:46.422" v="3841" actId="21"/>
          <ac:picMkLst>
            <pc:docMk/>
            <pc:sldMk cId="2105780024" sldId="430"/>
            <ac:picMk id="1026" creationId="{2444E82A-4ED0-4F34-B2B3-89E3FD166607}"/>
          </ac:picMkLst>
        </pc:picChg>
      </pc:sldChg>
      <pc:sldChg chg="addSp delSp modSp add mod ord delAnim">
        <pc:chgData name="Lukas Wallrich (Staff)" userId="74c9ee81-4c0d-413a-a571-5c8398ac27a1" providerId="ADAL" clId="{7A5618FC-0AE6-4D86-8A86-25381DF8BE3D}" dt="2022-03-16T22:47:54.439" v="3869"/>
        <pc:sldMkLst>
          <pc:docMk/>
          <pc:sldMk cId="1225015597" sldId="431"/>
        </pc:sldMkLst>
        <pc:spChg chg="del">
          <ac:chgData name="Lukas Wallrich (Staff)" userId="74c9ee81-4c0d-413a-a571-5c8398ac27a1" providerId="ADAL" clId="{7A5618FC-0AE6-4D86-8A86-25381DF8BE3D}" dt="2022-03-16T22:47:52.149" v="3867"/>
          <ac:spMkLst>
            <pc:docMk/>
            <pc:sldMk cId="1225015597" sldId="431"/>
            <ac:spMk id="8" creationId="{002252FF-3A3A-463A-9778-30DA292223A0}"/>
          </ac:spMkLst>
        </pc:spChg>
        <pc:spChg chg="add del mod">
          <ac:chgData name="Lukas Wallrich (Staff)" userId="74c9ee81-4c0d-413a-a571-5c8398ac27a1" providerId="ADAL" clId="{7A5618FC-0AE6-4D86-8A86-25381DF8BE3D}" dt="2022-03-16T22:47:54.439" v="3869"/>
          <ac:spMkLst>
            <pc:docMk/>
            <pc:sldMk cId="1225015597" sldId="431"/>
            <ac:spMk id="9" creationId="{92FF0151-C6DC-41C4-B41C-3D1B9DBC02B7}"/>
          </ac:spMkLst>
        </pc:spChg>
        <pc:spChg chg="del">
          <ac:chgData name="Lukas Wallrich (Staff)" userId="74c9ee81-4c0d-413a-a571-5c8398ac27a1" providerId="ADAL" clId="{7A5618FC-0AE6-4D86-8A86-25381DF8BE3D}" dt="2022-03-16T22:45:49.844" v="3842" actId="478"/>
          <ac:spMkLst>
            <pc:docMk/>
            <pc:sldMk cId="1225015597" sldId="431"/>
            <ac:spMk id="1158" creationId="{00000000-0000-0000-0000-000000000000}"/>
          </ac:spMkLst>
        </pc:spChg>
        <pc:spChg chg="del">
          <ac:chgData name="Lukas Wallrich (Staff)" userId="74c9ee81-4c0d-413a-a571-5c8398ac27a1" providerId="ADAL" clId="{7A5618FC-0AE6-4D86-8A86-25381DF8BE3D}" dt="2022-03-16T22:45:49.844" v="3842" actId="478"/>
          <ac:spMkLst>
            <pc:docMk/>
            <pc:sldMk cId="1225015597" sldId="431"/>
            <ac:spMk id="1159" creationId="{00000000-0000-0000-0000-000000000000}"/>
          </ac:spMkLst>
        </pc:spChg>
        <pc:picChg chg="add mod">
          <ac:chgData name="Lukas Wallrich (Staff)" userId="74c9ee81-4c0d-413a-a571-5c8398ac27a1" providerId="ADAL" clId="{7A5618FC-0AE6-4D86-8A86-25381DF8BE3D}" dt="2022-03-16T22:46:21.094" v="3847" actId="1076"/>
          <ac:picMkLst>
            <pc:docMk/>
            <pc:sldMk cId="1225015597" sldId="431"/>
            <ac:picMk id="6" creationId="{CA360B67-9E8C-40EC-BE12-AA0537430479}"/>
          </ac:picMkLst>
        </pc:picChg>
        <pc:picChg chg="del">
          <ac:chgData name="Lukas Wallrich (Staff)" userId="74c9ee81-4c0d-413a-a571-5c8398ac27a1" providerId="ADAL" clId="{7A5618FC-0AE6-4D86-8A86-25381DF8BE3D}" dt="2022-03-16T22:46:18.322" v="3846" actId="478"/>
          <ac:picMkLst>
            <pc:docMk/>
            <pc:sldMk cId="1225015597" sldId="431"/>
            <ac:picMk id="7" creationId="{49E7D6D9-54EA-4A9F-BCBA-AAA541F964F2}"/>
          </ac:picMkLst>
        </pc:picChg>
      </pc:sldChg>
      <pc:sldChg chg="addSp delSp modSp mod delAnim modAnim">
        <pc:chgData name="Lukas Wallrich (Staff)" userId="74c9ee81-4c0d-413a-a571-5c8398ac27a1" providerId="ADAL" clId="{7A5618FC-0AE6-4D86-8A86-25381DF8BE3D}" dt="2022-03-16T22:59:14.946" v="4024"/>
        <pc:sldMkLst>
          <pc:docMk/>
          <pc:sldMk cId="646302485" sldId="432"/>
        </pc:sldMkLst>
        <pc:spChg chg="del">
          <ac:chgData name="Lukas Wallrich (Staff)" userId="74c9ee81-4c0d-413a-a571-5c8398ac27a1" providerId="ADAL" clId="{7A5618FC-0AE6-4D86-8A86-25381DF8BE3D}" dt="2022-03-16T22:50:23.703" v="3922" actId="478"/>
          <ac:spMkLst>
            <pc:docMk/>
            <pc:sldMk cId="646302485" sldId="432"/>
            <ac:spMk id="4" creationId="{89FE50A6-840F-4316-B746-00C349D89300}"/>
          </ac:spMkLst>
        </pc:spChg>
        <pc:spChg chg="mod">
          <ac:chgData name="Lukas Wallrich (Staff)" userId="74c9ee81-4c0d-413a-a571-5c8398ac27a1" providerId="ADAL" clId="{7A5618FC-0AE6-4D86-8A86-25381DF8BE3D}" dt="2022-03-16T22:50:42.888" v="3923" actId="208"/>
          <ac:spMkLst>
            <pc:docMk/>
            <pc:sldMk cId="646302485" sldId="432"/>
            <ac:spMk id="6" creationId="{B5DB0811-A0E1-494D-84E8-7FF7B3893170}"/>
          </ac:spMkLst>
        </pc:spChg>
        <pc:spChg chg="del">
          <ac:chgData name="Lukas Wallrich (Staff)" userId="74c9ee81-4c0d-413a-a571-5c8398ac27a1" providerId="ADAL" clId="{7A5618FC-0AE6-4D86-8A86-25381DF8BE3D}" dt="2022-03-16T22:49:25.315" v="3876" actId="478"/>
          <ac:spMkLst>
            <pc:docMk/>
            <pc:sldMk cId="646302485" sldId="432"/>
            <ac:spMk id="36" creationId="{00000000-0000-0000-0000-000000000000}"/>
          </ac:spMkLst>
        </pc:spChg>
        <pc:picChg chg="add mod ord">
          <ac:chgData name="Lukas Wallrich (Staff)" userId="74c9ee81-4c0d-413a-a571-5c8398ac27a1" providerId="ADAL" clId="{7A5618FC-0AE6-4D86-8A86-25381DF8BE3D}" dt="2022-03-16T22:49:21.857" v="3875" actId="167"/>
          <ac:picMkLst>
            <pc:docMk/>
            <pc:sldMk cId="646302485" sldId="432"/>
            <ac:picMk id="3" creationId="{632D4B2B-3D5D-4F4A-B543-CEFB5BA4B3ED}"/>
          </ac:picMkLst>
        </pc:picChg>
        <pc:picChg chg="del">
          <ac:chgData name="Lukas Wallrich (Staff)" userId="74c9ee81-4c0d-413a-a571-5c8398ac27a1" providerId="ADAL" clId="{7A5618FC-0AE6-4D86-8A86-25381DF8BE3D}" dt="2022-03-16T22:49:15.805" v="3871" actId="478"/>
          <ac:picMkLst>
            <pc:docMk/>
            <pc:sldMk cId="646302485" sldId="432"/>
            <ac:picMk id="5" creationId="{02658E08-0ABF-4906-9894-D6E6C709CF49}"/>
          </ac:picMkLst>
        </pc:picChg>
      </pc:sldChg>
      <pc:sldChg chg="new">
        <pc:chgData name="Lukas Wallrich (Staff)" userId="74c9ee81-4c0d-413a-a571-5c8398ac27a1" providerId="ADAL" clId="{7A5618FC-0AE6-4D86-8A86-25381DF8BE3D}" dt="2022-03-16T23:18:55.801" v="4025" actId="680"/>
        <pc:sldMkLst>
          <pc:docMk/>
          <pc:sldMk cId="2351105899" sldId="433"/>
        </pc:sldMkLst>
      </pc:sldChg>
      <pc:sldMasterChg chg="delSldLayout">
        <pc:chgData name="Lukas Wallrich (Staff)" userId="74c9ee81-4c0d-413a-a571-5c8398ac27a1" providerId="ADAL" clId="{7A5618FC-0AE6-4D86-8A86-25381DF8BE3D}" dt="2022-03-09T14:58:29.420" v="4" actId="47"/>
        <pc:sldMasterMkLst>
          <pc:docMk/>
          <pc:sldMasterMk cId="0" sldId="2147483648"/>
        </pc:sldMasterMkLst>
        <pc:sldLayoutChg chg="del">
          <pc:chgData name="Lukas Wallrich (Staff)" userId="74c9ee81-4c0d-413a-a571-5c8398ac27a1" providerId="ADAL" clId="{7A5618FC-0AE6-4D86-8A86-25381DF8BE3D}" dt="2022-03-09T14:58:29.420" v="4" actId="47"/>
          <pc:sldLayoutMkLst>
            <pc:docMk/>
            <pc:sldMasterMk cId="0" sldId="2147483648"/>
            <pc:sldLayoutMk cId="0" sldId="2147483650"/>
          </pc:sldLayoutMkLst>
        </pc:sldLayoutChg>
        <pc:sldLayoutChg chg="del">
          <pc:chgData name="Lukas Wallrich (Staff)" userId="74c9ee81-4c0d-413a-a571-5c8398ac27a1" providerId="ADAL" clId="{7A5618FC-0AE6-4D86-8A86-25381DF8BE3D}" dt="2022-03-09T14:58:29.420" v="4" actId="47"/>
          <pc:sldLayoutMkLst>
            <pc:docMk/>
            <pc:sldMasterMk cId="0" sldId="2147483648"/>
            <pc:sldLayoutMk cId="0" sldId="2147483651"/>
          </pc:sldLayoutMkLst>
        </pc:sldLayoutChg>
        <pc:sldLayoutChg chg="del">
          <pc:chgData name="Lukas Wallrich (Staff)" userId="74c9ee81-4c0d-413a-a571-5c8398ac27a1" providerId="ADAL" clId="{7A5618FC-0AE6-4D86-8A86-25381DF8BE3D}" dt="2022-03-09T14:58:29.420" v="4" actId="47"/>
          <pc:sldLayoutMkLst>
            <pc:docMk/>
            <pc:sldMasterMk cId="0" sldId="2147483648"/>
            <pc:sldLayoutMk cId="0" sldId="2147483652"/>
          </pc:sldLayoutMkLst>
        </pc:sldLayoutChg>
        <pc:sldLayoutChg chg="del">
          <pc:chgData name="Lukas Wallrich (Staff)" userId="74c9ee81-4c0d-413a-a571-5c8398ac27a1" providerId="ADAL" clId="{7A5618FC-0AE6-4D86-8A86-25381DF8BE3D}" dt="2022-03-09T14:58:29.420" v="4" actId="47"/>
          <pc:sldLayoutMkLst>
            <pc:docMk/>
            <pc:sldMasterMk cId="0" sldId="2147483648"/>
            <pc:sldLayoutMk cId="0" sldId="2147483655"/>
          </pc:sldLayoutMkLst>
        </pc:sldLayoutChg>
        <pc:sldLayoutChg chg="del">
          <pc:chgData name="Lukas Wallrich (Staff)" userId="74c9ee81-4c0d-413a-a571-5c8398ac27a1" providerId="ADAL" clId="{7A5618FC-0AE6-4D86-8A86-25381DF8BE3D}" dt="2022-03-09T14:58:29.420" v="4" actId="47"/>
          <pc:sldLayoutMkLst>
            <pc:docMk/>
            <pc:sldMasterMk cId="0" sldId="2147483648"/>
            <pc:sldLayoutMk cId="0" sldId="2147483657"/>
          </pc:sldLayoutMkLst>
        </pc:sldLayoutChg>
        <pc:sldLayoutChg chg="del">
          <pc:chgData name="Lukas Wallrich (Staff)" userId="74c9ee81-4c0d-413a-a571-5c8398ac27a1" providerId="ADAL" clId="{7A5618FC-0AE6-4D86-8A86-25381DF8BE3D}" dt="2022-03-09T14:58:29.420" v="4" actId="47"/>
          <pc:sldLayoutMkLst>
            <pc:docMk/>
            <pc:sldMasterMk cId="0" sldId="2147483648"/>
            <pc:sldLayoutMk cId="0" sldId="2147483658"/>
          </pc:sldLayoutMkLst>
        </pc:sldLayoutChg>
      </pc:sldMasterChg>
      <pc:sldMasterChg chg="delSldLayout">
        <pc:chgData name="Lukas Wallrich (Staff)" userId="74c9ee81-4c0d-413a-a571-5c8398ac27a1" providerId="ADAL" clId="{7A5618FC-0AE6-4D86-8A86-25381DF8BE3D}" dt="2022-03-16T17:46:30.339" v="796" actId="2696"/>
        <pc:sldMasterMkLst>
          <pc:docMk/>
          <pc:sldMasterMk cId="2430510315" sldId="2147483654"/>
        </pc:sldMasterMkLst>
        <pc:sldLayoutChg chg="del">
          <pc:chgData name="Lukas Wallrich (Staff)" userId="74c9ee81-4c0d-413a-a571-5c8398ac27a1" providerId="ADAL" clId="{7A5618FC-0AE6-4D86-8A86-25381DF8BE3D}" dt="2022-03-16T17:46:30.339" v="796" actId="2696"/>
          <pc:sldLayoutMkLst>
            <pc:docMk/>
            <pc:sldMasterMk cId="2430510315" sldId="2147483654"/>
            <pc:sldLayoutMk cId="3718328295" sldId="2147483658"/>
          </pc:sldLayoutMkLst>
        </pc:sldLayoutChg>
      </pc:sldMaster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20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124.27184" units="1/cm"/>
          <inkml:channelProperty channel="Y" name="resolution" value="62.42775" units="1/cm"/>
          <inkml:channelProperty channel="T" name="resolution" value="1" units="1/dev"/>
        </inkml:channelProperties>
      </inkml:inkSource>
      <inkml:timestamp xml:id="ts0" timeString="2022-03-16T19:22:51.87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16643 11987 0,'-123'0'125,"62"0"-110,-61 0 48,61 0-32,-1 0-15,1 0-1,0 0-15,0 0 0,0 0 32,-1 62-17,1-62 1,0 0 15,0 0-31,-61 122 47,60-122-16,-60 61 16,61-61-31,0 61-1,61 0 1,-62 1-16,1-62 31,61 61 0,-61 0-15,61 0 31,0 0-47,0 0 31,0 1-15,0-1 15,61 61-15,0-122 46,-61 61-46,62-61 15,-1 0-15,-61 61-1,61-61 17,-61 61-32,61-61 15,0 0 1,1 0-16,60 62 15,-61-1 1,0-61-16,0 0 16,1 0-1,-1 0 1,0 0 15,0 0-15,0 0-1,1 0-15,-1 0 16,0 0 0,61 0-16,1 0 15,-62 0 17,0 0-32,0 0 15,0 0 1,62 0-16,-62 0 15,61 0 1,-60 0 0,60-61-16,-61 61 15,-61-62-15,122 1 16,-60 0 31,-1 0-32,-61 0 1,61 0-16,-61 0 31,0-1-31,61 1 16,-61 0 0,0 0-1,0 0 1,0 0-16,0-62 15,0 62 32,0 0-31,0 0 125,-61 61-110,0 0-16,0-61-15,-1 61 16,1 0 0,0 0-16,0 0 31,0 0-31,0 0 16,-62 0-1,62 0-15,-61 0 16,60 0-1,1 0 1,0 0-16,0 0 16,0 0-1,-62 0 1,1 0 0,-62 61-1,1 0 1,183 0-1,-123-61 1,62 0-16,0 61 16,0-61-1,0 61 1,61 1 0,-61-1 15,61 0 0,0 0-15,0 0 15,61 0 47,0-61-62,122 62-16,1-62 0,-123 0 15,184 0-15,-61 0 16,-1 0-16,-61 0 16,1 0-16,-62-62 15,0 62 1,-61-61-1,61 61 1,1-122 0,-1 122 31,-61-61 46,-123-62-46,1 123-31,61 0-16,-62-61 15,62 61 1,-61 0-16,61 0 31,0 0-31,-1 0 0,1 0 16,0 0 0,0 0-16,0 0 31,-1 61-31,62 62 31,-61-123-31,61 61 0,-61 0 31,61 0-15,0 0 46,61-61 17,0 0-79,62 0 15,-1 0-15,1 0 16,-1 0-16,61 0 15,-121 0-15,121 0 16,-122 0-16,62 0 31,-62 0 1,0 0-17,0 0 1,0-61-16,-61 0 15,62 0 17,-62 0-1,0 0-31,0-1 16,0 1 62,-123 0-63,1 61 1,61 0 0,-123 0-16,123 0 15,-123 0-15,62 0 31,0 0-31,-1 0 16,62 0 0,0 0-16,0 0 0,0 0 31,-1 0-31,-60 61 16,122 0-1,-61 1 1,-62-1-1,123 61 1,0-61 0,0 0-1,0 1 17,0-1-1,0 0 0,62-61 47,-1 61-62,61 0-16,62-61 15,-1 0 1,-121 0-16,60 0 16,-61 0-1,0 0 1,0 0-16,1-61 16,-62 0 77,0 0 1,0 0-94,0-1 16,-62 62-16,-121-122 15,122 61 1,-62 61 0,62-61-1,0 61-15,0 0 16,0 0 15,-1 0-31,-60 0 16,61 0-1,0 0-15,-62 0 32,62 0-17,0 61-15,0-61 16,0 61-1,61 61 142,61-122-142,122 0-15,1 0 16,61 0 0,-62 0-16,62 0 15,-184 0-15,61 0 16,-60 0-1,-1 0 32,-61-61 125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8" name="Shape 98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584200" latinLnBrk="0">
      <a:defRPr sz="3000">
        <a:latin typeface="Lucida Grande"/>
        <a:ea typeface="Lucida Grande"/>
        <a:cs typeface="Lucida Grande"/>
        <a:sym typeface="Lucida Grande"/>
      </a:defRPr>
    </a:lvl1pPr>
    <a:lvl2pPr indent="228600" defTabSz="584200" latinLnBrk="0">
      <a:defRPr sz="3000">
        <a:latin typeface="Lucida Grande"/>
        <a:ea typeface="Lucida Grande"/>
        <a:cs typeface="Lucida Grande"/>
        <a:sym typeface="Lucida Grande"/>
      </a:defRPr>
    </a:lvl2pPr>
    <a:lvl3pPr indent="457200" defTabSz="584200" latinLnBrk="0">
      <a:defRPr sz="3000">
        <a:latin typeface="Lucida Grande"/>
        <a:ea typeface="Lucida Grande"/>
        <a:cs typeface="Lucida Grande"/>
        <a:sym typeface="Lucida Grande"/>
      </a:defRPr>
    </a:lvl3pPr>
    <a:lvl4pPr indent="685800" defTabSz="584200" latinLnBrk="0">
      <a:defRPr sz="3000">
        <a:latin typeface="Lucida Grande"/>
        <a:ea typeface="Lucida Grande"/>
        <a:cs typeface="Lucida Grande"/>
        <a:sym typeface="Lucida Grande"/>
      </a:defRPr>
    </a:lvl4pPr>
    <a:lvl5pPr indent="914400" defTabSz="584200" latinLnBrk="0">
      <a:defRPr sz="3000">
        <a:latin typeface="Lucida Grande"/>
        <a:ea typeface="Lucida Grande"/>
        <a:cs typeface="Lucida Grande"/>
        <a:sym typeface="Lucida Grande"/>
      </a:defRPr>
    </a:lvl5pPr>
    <a:lvl6pPr indent="1143000" defTabSz="584200" latinLnBrk="0">
      <a:defRPr sz="3000">
        <a:latin typeface="Lucida Grande"/>
        <a:ea typeface="Lucida Grande"/>
        <a:cs typeface="Lucida Grande"/>
        <a:sym typeface="Lucida Grande"/>
      </a:defRPr>
    </a:lvl6pPr>
    <a:lvl7pPr indent="1371600" defTabSz="584200" latinLnBrk="0">
      <a:defRPr sz="3000">
        <a:latin typeface="Lucida Grande"/>
        <a:ea typeface="Lucida Grande"/>
        <a:cs typeface="Lucida Grande"/>
        <a:sym typeface="Lucida Grande"/>
      </a:defRPr>
    </a:lvl7pPr>
    <a:lvl8pPr indent="1600200" defTabSz="584200" latinLnBrk="0">
      <a:defRPr sz="3000">
        <a:latin typeface="Lucida Grande"/>
        <a:ea typeface="Lucida Grande"/>
        <a:cs typeface="Lucida Grande"/>
        <a:sym typeface="Lucida Grande"/>
      </a:defRPr>
    </a:lvl8pPr>
    <a:lvl9pPr indent="1828800" defTabSz="584200" latinLnBrk="0">
      <a:defRPr sz="3000">
        <a:latin typeface="Lucida Grande"/>
        <a:ea typeface="Lucida Grande"/>
        <a:cs typeface="Lucida Grande"/>
        <a:sym typeface="Lucida Grand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Shape 455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56" name="Shape 45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Let’s talk about some more imports</a:t>
            </a: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ransition Slide">
    <p:bg>
      <p:bgPr>
        <a:gradFill flip="none" rotWithShape="1">
          <a:gsLst>
            <a:gs pos="0">
              <a:srgbClr val="4287C7"/>
            </a:gs>
            <a:gs pos="81366">
              <a:srgbClr val="4D7090"/>
            </a:gs>
            <a:gs pos="100000">
              <a:srgbClr val="585858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image2.png"/>
          <p:cNvPicPr>
            <a:picLocks noChangeAspect="1"/>
          </p:cNvPicPr>
          <p:nvPr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17445533" y="7107732"/>
            <a:ext cx="7624268" cy="7624268"/>
          </a:xfrm>
          <a:prstGeom prst="rect">
            <a:avLst/>
          </a:prstGeom>
          <a:ln w="12700">
            <a:miter lim="400000"/>
          </a:ln>
        </p:spPr>
      </p:pic>
      <p:sp>
        <p:nvSpPr>
          <p:cNvPr id="47" name="Shape 47"/>
          <p:cNvSpPr txBox="1">
            <a:spLocks noGrp="1"/>
          </p:cNvSpPr>
          <p:nvPr>
            <p:ph type="sldNum" sz="quarter" idx="2"/>
          </p:nvPr>
        </p:nvSpPr>
        <p:spPr>
          <a:xfrm>
            <a:off x="11711061" y="12684509"/>
            <a:ext cx="961878" cy="10160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3585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 txBox="1"/>
          <p:nvPr/>
        </p:nvSpPr>
        <p:spPr>
          <a:xfrm>
            <a:off x="9449828" y="10812247"/>
            <a:ext cx="5844432" cy="2225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l">
              <a:defRPr sz="5200">
                <a:latin typeface="Helvetica"/>
                <a:ea typeface="Helvetica"/>
                <a:cs typeface="Helvetica"/>
                <a:sym typeface="Helvetica"/>
              </a:defRPr>
            </a:pPr>
            <a:r>
              <a:t>Garrett Grolemund</a:t>
            </a:r>
          </a:p>
          <a:p>
            <a:pPr>
              <a:defRPr sz="2800">
                <a:latin typeface="Helvetica"/>
                <a:ea typeface="Helvetica"/>
                <a:cs typeface="Helvetica"/>
                <a:sym typeface="Helvetica"/>
              </a:defRPr>
            </a:pPr>
            <a:r>
              <a:t>Data Scientist, Educator</a:t>
            </a:r>
          </a:p>
          <a:p>
            <a:pPr>
              <a:defRPr sz="2800">
                <a:latin typeface="Helvetica"/>
                <a:ea typeface="Helvetica"/>
                <a:cs typeface="Helvetica"/>
                <a:sym typeface="Helvetica"/>
              </a:defRPr>
            </a:pPr>
            <a:r>
              <a:t>January 2017</a:t>
            </a:r>
            <a:br/>
            <a:r>
              <a:t>RStudio</a:t>
            </a:r>
          </a:p>
        </p:txBody>
      </p:sp>
      <p:sp>
        <p:nvSpPr>
          <p:cNvPr id="12" name="Shape 12"/>
          <p:cNvSpPr txBox="1"/>
          <p:nvPr/>
        </p:nvSpPr>
        <p:spPr>
          <a:xfrm>
            <a:off x="777634" y="1142340"/>
            <a:ext cx="22828730" cy="4257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lnSpc>
                <a:spcPct val="80000"/>
              </a:lnSpc>
              <a:defRPr sz="15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 b="1"/>
            </a:pPr>
            <a:r>
              <a:rPr b="0"/>
              <a:t>Master the Tidyverse</a:t>
            </a:r>
          </a:p>
        </p:txBody>
      </p:sp>
      <p:pic>
        <p:nvPicPr>
          <p:cNvPr id="13" name="pasted-image.png"/>
          <p:cNvPicPr>
            <a:picLocks noChangeAspect="1"/>
          </p:cNvPicPr>
          <p:nvPr/>
        </p:nvPicPr>
        <p:blipFill>
          <a:blip r:embed="rId2"/>
          <a:srcRect l="4726" t="5029" r="4075" b="5848"/>
          <a:stretch>
            <a:fillRect/>
          </a:stretch>
        </p:blipFill>
        <p:spPr>
          <a:xfrm>
            <a:off x="7953374" y="3648680"/>
            <a:ext cx="8477159" cy="6903525"/>
          </a:xfrm>
          <a:prstGeom prst="rect">
            <a:avLst/>
          </a:prstGeom>
          <a:ln w="12700">
            <a:miter lim="400000"/>
          </a:ln>
        </p:spPr>
      </p:pic>
      <p:sp>
        <p:nvSpPr>
          <p:cNvPr id="14" name="Shape 14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0950347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831199" y="5735599"/>
            <a:ext cx="22721602" cy="2244801"/>
          </a:xfrm>
          <a:prstGeom prst="rect">
            <a:avLst/>
          </a:prstGeom>
        </p:spPr>
        <p:txBody>
          <a:bodyPr lIns="243799" tIns="243799" rIns="243799" bIns="243799"/>
          <a:lstStyle>
            <a:lvl1pPr algn="ctr" defTabSz="2438400">
              <a:defRPr sz="9600" cap="none">
                <a:solidFill>
                  <a:srgbClr val="F3F3F3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0" name="Shape 30"/>
          <p:cNvSpPr txBox="1">
            <a:spLocks noGrp="1"/>
          </p:cNvSpPr>
          <p:nvPr>
            <p:ph type="sldNum" sz="quarter" idx="2"/>
          </p:nvPr>
        </p:nvSpPr>
        <p:spPr>
          <a:xfrm>
            <a:off x="23188836" y="12524794"/>
            <a:ext cx="867584" cy="870498"/>
          </a:xfrm>
          <a:prstGeom prst="rect">
            <a:avLst/>
          </a:prstGeom>
        </p:spPr>
        <p:txBody>
          <a:bodyPr lIns="243799" tIns="243799" rIns="243799" bIns="243799" anchor="ctr"/>
          <a:lstStyle>
            <a:lvl1pPr algn="r" defTabSz="2438400">
              <a:defRPr sz="2600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17356145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>
            <a:spLocks noGrp="1"/>
          </p:cNvSpPr>
          <p:nvPr>
            <p:ph type="body" sz="quarter" idx="13"/>
          </p:nvPr>
        </p:nvSpPr>
        <p:spPr>
          <a:xfrm>
            <a:off x="2387600" y="8001000"/>
            <a:ext cx="19621500" cy="8382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800">
                <a:solidFill>
                  <a:srgbClr val="535353"/>
                </a:solidFill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38" name="Shape 38"/>
          <p:cNvSpPr>
            <a:spLocks noGrp="1"/>
          </p:cNvSpPr>
          <p:nvPr>
            <p:ph type="body" sz="quarter" idx="14"/>
          </p:nvPr>
        </p:nvSpPr>
        <p:spPr>
          <a:xfrm>
            <a:off x="2374900" y="5422899"/>
            <a:ext cx="19621500" cy="17907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11100" i="1">
                <a:solidFill>
                  <a:srgbClr val="005493">
                    <a:alpha val="75000"/>
                  </a:srgbClr>
                </a:solidFill>
              </a:defRPr>
            </a:lvl1pPr>
          </a:lstStyle>
          <a:p>
            <a:r>
              <a:t>“Type a quote here.”</a:t>
            </a:r>
          </a:p>
        </p:txBody>
      </p:sp>
      <p:sp>
        <p:nvSpPr>
          <p:cNvPr id="39" name="Shape 39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23319495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/>
          <p:nvPr/>
        </p:nvSpPr>
        <p:spPr>
          <a:xfrm>
            <a:off x="471561" y="13051585"/>
            <a:ext cx="2633733" cy="5289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sz="2500">
                <a:solidFill>
                  <a:srgbClr val="78AAD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Slides </a:t>
            </a:r>
            <a:r>
              <a:rPr u="sng" dirty="0">
                <a:hlinkClick r:id="rId2"/>
              </a:rPr>
              <a:t>CC-BY-S</a:t>
            </a:r>
            <a:r>
              <a:rPr lang="en-US" u="sng" dirty="0">
                <a:hlinkClick r:id="rId2"/>
              </a:rPr>
              <a:t>A</a:t>
            </a:r>
            <a:endParaRPr u="sng" dirty="0">
              <a:hlinkClick r:id="rId2"/>
            </a:endParaRPr>
          </a:p>
        </p:txBody>
      </p:sp>
      <p:sp>
        <p:nvSpPr>
          <p:cNvPr id="114" name="Shape 114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2819826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 txBox="1">
            <a:spLocks noGrp="1"/>
          </p:cNvSpPr>
          <p:nvPr>
            <p:ph type="title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Title Text</a:t>
            </a:r>
          </a:p>
        </p:txBody>
      </p:sp>
      <p:sp>
        <p:nvSpPr>
          <p:cNvPr id="165" name="Shape 165"/>
          <p:cNvSpPr txBox="1">
            <a:spLocks noGrp="1"/>
          </p:cNvSpPr>
          <p:nvPr>
            <p:ph type="body" sz="half" idx="1"/>
          </p:nvPr>
        </p:nvSpPr>
        <p:spPr>
          <a:xfrm>
            <a:off x="5526664" y="4505027"/>
            <a:ext cx="14716126" cy="8036720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317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0" indent="762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0" indent="1206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0" indent="1651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0" indent="2095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6" name="Shape 166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69338851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2.jpeg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6.xml"/><Relationship Id="rId4" Type="http://schemas.openxmlformats.org/officeDocument/2006/relationships/slideLayout" Target="../slideLayouts/slideLayout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 txBox="1">
            <a:spLocks noGrp="1"/>
          </p:cNvSpPr>
          <p:nvPr>
            <p:ph type="sldNum" sz="quarter" idx="2"/>
          </p:nvPr>
        </p:nvSpPr>
        <p:spPr>
          <a:xfrm>
            <a:off x="11711061" y="12684510"/>
            <a:ext cx="961878" cy="10160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defTabSz="825500"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3" name="Shape 3"/>
          <p:cNvSpPr txBox="1">
            <a:spLocks noGrp="1"/>
          </p:cNvSpPr>
          <p:nvPr>
            <p:ph type="title"/>
          </p:nvPr>
        </p:nvSpPr>
        <p:spPr>
          <a:xfrm>
            <a:off x="673100" y="355600"/>
            <a:ext cx="23050500" cy="342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73100" y="3835400"/>
            <a:ext cx="23050500" cy="886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</p:sldLayoutIdLst>
  <p:transition spd="med"/>
  <p:txStyles>
    <p:titleStyle>
      <a:lvl1pPr marL="0" marR="0" indent="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Helvetica"/>
          <a:ea typeface="Helvetica"/>
          <a:cs typeface="Helvetica"/>
          <a:sym typeface="Helvetica"/>
        </a:defRPr>
      </a:lvl1pPr>
      <a:lvl2pPr marL="0" marR="0" indent="2286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Helvetica"/>
          <a:ea typeface="Helvetica"/>
          <a:cs typeface="Helvetica"/>
          <a:sym typeface="Helvetica"/>
        </a:defRPr>
      </a:lvl2pPr>
      <a:lvl3pPr marL="0" marR="0" indent="4572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Helvetica"/>
          <a:ea typeface="Helvetica"/>
          <a:cs typeface="Helvetica"/>
          <a:sym typeface="Helvetica"/>
        </a:defRPr>
      </a:lvl3pPr>
      <a:lvl4pPr marL="0" marR="0" indent="6858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Helvetica"/>
          <a:ea typeface="Helvetica"/>
          <a:cs typeface="Helvetica"/>
          <a:sym typeface="Helvetica"/>
        </a:defRPr>
      </a:lvl4pPr>
      <a:lvl5pPr marL="0" marR="0" indent="9144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Helvetica"/>
          <a:ea typeface="Helvetica"/>
          <a:cs typeface="Helvetica"/>
          <a:sym typeface="Helvetica"/>
        </a:defRPr>
      </a:lvl5pPr>
      <a:lvl6pPr marL="0" marR="0" indent="11430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Helvetica"/>
          <a:ea typeface="Helvetica"/>
          <a:cs typeface="Helvetica"/>
          <a:sym typeface="Helvetica"/>
        </a:defRPr>
      </a:lvl6pPr>
      <a:lvl7pPr marL="0" marR="0" indent="13716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Helvetica"/>
          <a:ea typeface="Helvetica"/>
          <a:cs typeface="Helvetica"/>
          <a:sym typeface="Helvetica"/>
        </a:defRPr>
      </a:lvl7pPr>
      <a:lvl8pPr marL="0" marR="0" indent="16002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Helvetica"/>
          <a:ea typeface="Helvetica"/>
          <a:cs typeface="Helvetica"/>
          <a:sym typeface="Helvetica"/>
        </a:defRPr>
      </a:lvl8pPr>
      <a:lvl9pPr marL="0" marR="0" indent="18288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Helvetica"/>
          <a:ea typeface="Helvetica"/>
          <a:cs typeface="Helvetica"/>
          <a:sym typeface="Helvetica"/>
        </a:defRPr>
      </a:lvl9pPr>
    </p:titleStyle>
    <p:bodyStyle>
      <a:lvl1pPr marL="6099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rgbClr val="212733"/>
          </a:solidFill>
          <a:uFillTx/>
          <a:latin typeface="Helvetica"/>
          <a:ea typeface="Helvetica"/>
          <a:cs typeface="Helvetica"/>
          <a:sym typeface="Helvetica"/>
        </a:defRPr>
      </a:lvl1pPr>
      <a:lvl2pPr marL="13465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rgbClr val="212733"/>
          </a:solidFill>
          <a:uFillTx/>
          <a:latin typeface="Helvetica"/>
          <a:ea typeface="Helvetica"/>
          <a:cs typeface="Helvetica"/>
          <a:sym typeface="Helvetica"/>
        </a:defRPr>
      </a:lvl2pPr>
      <a:lvl3pPr marL="20831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rgbClr val="212733"/>
          </a:solidFill>
          <a:uFillTx/>
          <a:latin typeface="Helvetica"/>
          <a:ea typeface="Helvetica"/>
          <a:cs typeface="Helvetica"/>
          <a:sym typeface="Helvetica"/>
        </a:defRPr>
      </a:lvl3pPr>
      <a:lvl4pPr marL="28197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rgbClr val="212733"/>
          </a:solidFill>
          <a:uFillTx/>
          <a:latin typeface="Helvetica"/>
          <a:ea typeface="Helvetica"/>
          <a:cs typeface="Helvetica"/>
          <a:sym typeface="Helvetica"/>
        </a:defRPr>
      </a:lvl4pPr>
      <a:lvl5pPr marL="35563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rgbClr val="212733"/>
          </a:solidFill>
          <a:uFillTx/>
          <a:latin typeface="Helvetica"/>
          <a:ea typeface="Helvetica"/>
          <a:cs typeface="Helvetica"/>
          <a:sym typeface="Helvetica"/>
        </a:defRPr>
      </a:lvl5pPr>
      <a:lvl6pPr marL="42929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rgbClr val="212733"/>
          </a:solidFill>
          <a:uFillTx/>
          <a:latin typeface="Helvetica"/>
          <a:ea typeface="Helvetica"/>
          <a:cs typeface="Helvetica"/>
          <a:sym typeface="Helvetica"/>
        </a:defRPr>
      </a:lvl6pPr>
      <a:lvl7pPr marL="50295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rgbClr val="212733"/>
          </a:solidFill>
          <a:uFillTx/>
          <a:latin typeface="Helvetica"/>
          <a:ea typeface="Helvetica"/>
          <a:cs typeface="Helvetica"/>
          <a:sym typeface="Helvetica"/>
        </a:defRPr>
      </a:lvl7pPr>
      <a:lvl8pPr marL="57661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rgbClr val="212733"/>
          </a:solidFill>
          <a:uFillTx/>
          <a:latin typeface="Helvetica"/>
          <a:ea typeface="Helvetica"/>
          <a:cs typeface="Helvetica"/>
          <a:sym typeface="Helvetica"/>
        </a:defRPr>
      </a:lvl8pPr>
      <a:lvl9pPr marL="65027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rgbClr val="212733"/>
          </a:solidFill>
          <a:uFillTx/>
          <a:latin typeface="Helvetica"/>
          <a:ea typeface="Helvetica"/>
          <a:cs typeface="Helvetica"/>
          <a:sym typeface="Helvetica"/>
        </a:defRPr>
      </a:lvl9pPr>
    </p:bodyStyle>
    <p:other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1pPr>
      <a:lvl2pPr marL="0" marR="0" indent="228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2pPr>
      <a:lvl3pPr marL="0" marR="0" indent="457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3pPr>
      <a:lvl4pPr marL="0" marR="0" indent="685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4pPr>
      <a:lvl5pPr marL="0" marR="0" indent="9144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5pPr>
      <a:lvl6pPr marL="0" marR="0" indent="11430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6pPr>
      <a:lvl7pPr marL="0" marR="0" indent="1371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7pPr>
      <a:lvl8pPr marL="0" marR="0" indent="1600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8pPr>
      <a:lvl9pPr marL="0" marR="0" indent="1828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7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 txBox="1">
            <a:spLocks noGrp="1"/>
          </p:cNvSpPr>
          <p:nvPr>
            <p:ph type="title"/>
          </p:nvPr>
        </p:nvSpPr>
        <p:spPr>
          <a:xfrm>
            <a:off x="673100" y="355600"/>
            <a:ext cx="23050500" cy="342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Shape 3"/>
          <p:cNvSpPr txBox="1">
            <a:spLocks noGrp="1"/>
          </p:cNvSpPr>
          <p:nvPr>
            <p:ph type="body" idx="1"/>
          </p:nvPr>
        </p:nvSpPr>
        <p:spPr>
          <a:xfrm>
            <a:off x="673100" y="3835400"/>
            <a:ext cx="23050500" cy="886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 txBox="1">
            <a:spLocks noGrp="1"/>
          </p:cNvSpPr>
          <p:nvPr>
            <p:ph type="sldNum" sz="quarter" idx="2"/>
          </p:nvPr>
        </p:nvSpPr>
        <p:spPr>
          <a:xfrm>
            <a:off x="11976099" y="13081000"/>
            <a:ext cx="419101" cy="457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defTabSz="825500">
              <a:defRPr sz="24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305103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57" r:id="rId3"/>
    <p:sldLayoutId id="2147483659" r:id="rId4"/>
    <p:sldLayoutId id="2147483660" r:id="rId5"/>
  </p:sldLayoutIdLst>
  <p:transition spd="med"/>
  <p:txStyles>
    <p:titleStyle>
      <a:lvl1pPr marL="0" marR="0" indent="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Helvetica"/>
          <a:ea typeface="Helvetica"/>
          <a:cs typeface="Helvetica"/>
          <a:sym typeface="Helvetica"/>
        </a:defRPr>
      </a:lvl1pPr>
      <a:lvl2pPr marL="0" marR="0" indent="2286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Helvetica"/>
          <a:ea typeface="Helvetica"/>
          <a:cs typeface="Helvetica"/>
          <a:sym typeface="Helvetica"/>
        </a:defRPr>
      </a:lvl2pPr>
      <a:lvl3pPr marL="0" marR="0" indent="4572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Helvetica"/>
          <a:ea typeface="Helvetica"/>
          <a:cs typeface="Helvetica"/>
          <a:sym typeface="Helvetica"/>
        </a:defRPr>
      </a:lvl3pPr>
      <a:lvl4pPr marL="0" marR="0" indent="6858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Helvetica"/>
          <a:ea typeface="Helvetica"/>
          <a:cs typeface="Helvetica"/>
          <a:sym typeface="Helvetica"/>
        </a:defRPr>
      </a:lvl4pPr>
      <a:lvl5pPr marL="0" marR="0" indent="9144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Helvetica"/>
          <a:ea typeface="Helvetica"/>
          <a:cs typeface="Helvetica"/>
          <a:sym typeface="Helvetica"/>
        </a:defRPr>
      </a:lvl5pPr>
      <a:lvl6pPr marL="0" marR="0" indent="11430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Helvetica"/>
          <a:ea typeface="Helvetica"/>
          <a:cs typeface="Helvetica"/>
          <a:sym typeface="Helvetica"/>
        </a:defRPr>
      </a:lvl6pPr>
      <a:lvl7pPr marL="0" marR="0" indent="13716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Helvetica"/>
          <a:ea typeface="Helvetica"/>
          <a:cs typeface="Helvetica"/>
          <a:sym typeface="Helvetica"/>
        </a:defRPr>
      </a:lvl7pPr>
      <a:lvl8pPr marL="0" marR="0" indent="16002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Helvetica"/>
          <a:ea typeface="Helvetica"/>
          <a:cs typeface="Helvetica"/>
          <a:sym typeface="Helvetica"/>
        </a:defRPr>
      </a:lvl8pPr>
      <a:lvl9pPr marL="0" marR="0" indent="18288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Helvetica"/>
          <a:ea typeface="Helvetica"/>
          <a:cs typeface="Helvetica"/>
          <a:sym typeface="Helvetica"/>
        </a:defRPr>
      </a:lvl9pPr>
    </p:titleStyle>
    <p:bodyStyle>
      <a:lvl1pPr marL="6099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rgbClr val="212733"/>
          </a:solidFill>
          <a:uFillTx/>
          <a:latin typeface="Helvetica"/>
          <a:ea typeface="Helvetica"/>
          <a:cs typeface="Helvetica"/>
          <a:sym typeface="Helvetica"/>
        </a:defRPr>
      </a:lvl1pPr>
      <a:lvl2pPr marL="13465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rgbClr val="212733"/>
          </a:solidFill>
          <a:uFillTx/>
          <a:latin typeface="Helvetica"/>
          <a:ea typeface="Helvetica"/>
          <a:cs typeface="Helvetica"/>
          <a:sym typeface="Helvetica"/>
        </a:defRPr>
      </a:lvl2pPr>
      <a:lvl3pPr marL="20831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rgbClr val="212733"/>
          </a:solidFill>
          <a:uFillTx/>
          <a:latin typeface="Helvetica"/>
          <a:ea typeface="Helvetica"/>
          <a:cs typeface="Helvetica"/>
          <a:sym typeface="Helvetica"/>
        </a:defRPr>
      </a:lvl3pPr>
      <a:lvl4pPr marL="28197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rgbClr val="212733"/>
          </a:solidFill>
          <a:uFillTx/>
          <a:latin typeface="Helvetica"/>
          <a:ea typeface="Helvetica"/>
          <a:cs typeface="Helvetica"/>
          <a:sym typeface="Helvetica"/>
        </a:defRPr>
      </a:lvl4pPr>
      <a:lvl5pPr marL="35563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rgbClr val="212733"/>
          </a:solidFill>
          <a:uFillTx/>
          <a:latin typeface="Helvetica"/>
          <a:ea typeface="Helvetica"/>
          <a:cs typeface="Helvetica"/>
          <a:sym typeface="Helvetica"/>
        </a:defRPr>
      </a:lvl5pPr>
      <a:lvl6pPr marL="42929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rgbClr val="212733"/>
          </a:solidFill>
          <a:uFillTx/>
          <a:latin typeface="Helvetica"/>
          <a:ea typeface="Helvetica"/>
          <a:cs typeface="Helvetica"/>
          <a:sym typeface="Helvetica"/>
        </a:defRPr>
      </a:lvl6pPr>
      <a:lvl7pPr marL="50295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rgbClr val="212733"/>
          </a:solidFill>
          <a:uFillTx/>
          <a:latin typeface="Helvetica"/>
          <a:ea typeface="Helvetica"/>
          <a:cs typeface="Helvetica"/>
          <a:sym typeface="Helvetica"/>
        </a:defRPr>
      </a:lvl7pPr>
      <a:lvl8pPr marL="57661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rgbClr val="212733"/>
          </a:solidFill>
          <a:uFillTx/>
          <a:latin typeface="Helvetica"/>
          <a:ea typeface="Helvetica"/>
          <a:cs typeface="Helvetica"/>
          <a:sym typeface="Helvetica"/>
        </a:defRPr>
      </a:lvl8pPr>
      <a:lvl9pPr marL="65027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rgbClr val="212733"/>
          </a:solidFill>
          <a:uFillTx/>
          <a:latin typeface="Helvetica"/>
          <a:ea typeface="Helvetica"/>
          <a:cs typeface="Helvetica"/>
          <a:sym typeface="Helvetica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80233CB-16FE-4798-B0CB-D996AA15F900}"/>
              </a:ext>
            </a:extLst>
          </p:cNvPr>
          <p:cNvSpPr txBox="1"/>
          <p:nvPr/>
        </p:nvSpPr>
        <p:spPr>
          <a:xfrm>
            <a:off x="-1571106" y="4009787"/>
            <a:ext cx="26952634" cy="2304000"/>
          </a:xfrm>
          <a:prstGeom prst="rect">
            <a:avLst/>
          </a:prstGeom>
          <a:solidFill>
            <a:srgbClr val="FFFFFF">
              <a:alpha val="50196"/>
            </a:srgb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5800" b="1" i="0" u="none" strike="noStrike" cap="none" spc="0" normalizeH="0" baseline="0" dirty="0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Importing data &amp;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1" dirty="0">
                <a:solidFill>
                  <a:schemeClr val="accent5"/>
                </a:solidFill>
              </a:rPr>
              <a:t>troubleshooting</a:t>
            </a:r>
            <a:endParaRPr kumimoji="0" lang="en-GB" sz="5800" b="1" i="0" u="none" strike="noStrike" cap="none" spc="0" normalizeH="0" baseline="0" dirty="0">
              <a:ln>
                <a:noFill/>
              </a:ln>
              <a:solidFill>
                <a:schemeClr val="tx2">
                  <a:lumMod val="60000"/>
                  <a:lumOff val="40000"/>
                </a:schemeClr>
              </a:solidFill>
              <a:effectLst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5" name="Shape 85">
            <a:extLst>
              <a:ext uri="{FF2B5EF4-FFF2-40B4-BE49-F238E27FC236}">
                <a16:creationId xmlns:a16="http://schemas.microsoft.com/office/drawing/2014/main" id="{C46F353A-25D0-4B3A-BDE0-B2C577BFDDDD}"/>
              </a:ext>
            </a:extLst>
          </p:cNvPr>
          <p:cNvSpPr txBox="1"/>
          <p:nvPr/>
        </p:nvSpPr>
        <p:spPr>
          <a:xfrm>
            <a:off x="544975" y="13051585"/>
            <a:ext cx="2616100" cy="5289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sz="2500">
                <a:solidFill>
                  <a:srgbClr val="78AAD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Slides </a:t>
            </a:r>
            <a:r>
              <a:rPr u="sng" dirty="0">
                <a:hlinkClick r:id="rId2"/>
              </a:rPr>
              <a:t>CC BY-SA</a:t>
            </a:r>
          </a:p>
        </p:txBody>
      </p:sp>
    </p:spTree>
    <p:extLst>
      <p:ext uri="{BB962C8B-B14F-4D97-AF65-F5344CB8AC3E}">
        <p14:creationId xmlns:p14="http://schemas.microsoft.com/office/powerpoint/2010/main" val="1005910225"/>
      </p:ext>
    </p:extLst>
  </p:cSld>
  <p:clrMapOvr>
    <a:masterClrMapping/>
  </p:clrMapOvr>
  <p:transition spd="med" advClick="0" advTm="10000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305">
            <a:extLst>
              <a:ext uri="{FF2B5EF4-FFF2-40B4-BE49-F238E27FC236}">
                <a16:creationId xmlns:a16="http://schemas.microsoft.com/office/drawing/2014/main" id="{ED7149B7-CF51-4075-84B5-B12DDBD1ED16}"/>
              </a:ext>
            </a:extLst>
          </p:cNvPr>
          <p:cNvSpPr/>
          <p:nvPr/>
        </p:nvSpPr>
        <p:spPr>
          <a:xfrm>
            <a:off x="2798618" y="3075708"/>
            <a:ext cx="19645746" cy="7710055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1" name="Shape 1306">
            <a:extLst>
              <a:ext uri="{FF2B5EF4-FFF2-40B4-BE49-F238E27FC236}">
                <a16:creationId xmlns:a16="http://schemas.microsoft.com/office/drawing/2014/main" id="{5140EAD8-66A7-4AB5-A452-FAFAC872B9B1}"/>
              </a:ext>
            </a:extLst>
          </p:cNvPr>
          <p:cNvSpPr txBox="1"/>
          <p:nvPr/>
        </p:nvSpPr>
        <p:spPr>
          <a:xfrm>
            <a:off x="3546765" y="3293916"/>
            <a:ext cx="16886161" cy="71281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 fontScale="92500" lnSpcReduction="10000"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 err="1">
                <a:solidFill>
                  <a:srgbClr val="000000"/>
                </a:solidFill>
              </a:rPr>
              <a:t>survey_data</a:t>
            </a:r>
            <a:r>
              <a:rPr lang="en-US" dirty="0">
                <a:solidFill>
                  <a:srgbClr val="000000"/>
                </a:solidFill>
              </a:rPr>
              <a:t> &lt;- </a:t>
            </a:r>
            <a:r>
              <a:rPr lang="en-US" dirty="0" err="1">
                <a:solidFill>
                  <a:srgbClr val="000000"/>
                </a:solidFill>
              </a:rPr>
              <a:t>survey_data</a:t>
            </a:r>
            <a:r>
              <a:rPr lang="en-US" dirty="0">
                <a:solidFill>
                  <a:srgbClr val="000000"/>
                </a:solidFill>
              </a:rPr>
              <a:t> %&gt;% 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rgbClr val="000000"/>
                </a:solidFill>
              </a:rPr>
              <a:t>    mutate(gender = </a:t>
            </a:r>
            <a:r>
              <a:rPr lang="en-US" dirty="0" err="1">
                <a:solidFill>
                  <a:srgbClr val="000000"/>
                </a:solidFill>
              </a:rPr>
              <a:t>as_factor</a:t>
            </a:r>
            <a:r>
              <a:rPr lang="en-US" dirty="0">
                <a:solidFill>
                  <a:srgbClr val="000000"/>
                </a:solidFill>
              </a:rPr>
              <a:t>(Q2.2)) %&gt;%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rgbClr val="000000"/>
                </a:solidFill>
              </a:rPr>
              <a:t>    rename(age = Q2.1)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%&gt;%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  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set_names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(names(.) %&gt;%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  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str_replace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(</a:t>
            </a:r>
            <a:r>
              <a:rPr lang="en-US" sz="4800" dirty="0">
                <a:solidFill>
                  <a:schemeClr val="accent6">
                    <a:lumMod val="75000"/>
                  </a:schemeClr>
                </a:solidFill>
              </a:rPr>
              <a:t>"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Q1.2_</a:t>
            </a:r>
            <a:r>
              <a:rPr lang="en-US" sz="4400" dirty="0">
                <a:solidFill>
                  <a:schemeClr val="accent6">
                    <a:lumMod val="75000"/>
                  </a:schemeClr>
                </a:solidFill>
              </a:rPr>
              <a:t>"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, </a:t>
            </a:r>
            <a:r>
              <a:rPr lang="en-US" sz="4400" dirty="0">
                <a:solidFill>
                  <a:schemeClr val="accent6">
                    <a:lumMod val="75000"/>
                  </a:schemeClr>
                </a:solidFill>
              </a:rPr>
              <a:t>"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consent</a:t>
            </a:r>
            <a:r>
              <a:rPr lang="en-US" sz="4400" dirty="0">
                <a:solidFill>
                  <a:schemeClr val="accent6">
                    <a:lumMod val="75000"/>
                  </a:schemeClr>
                </a:solidFill>
              </a:rPr>
              <a:t>"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)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lang="en-US" dirty="0">
              <a:solidFill>
                <a:srgbClr val="000000"/>
              </a:solidFill>
            </a:endParaRP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rgbClr val="000000"/>
                </a:solidFill>
              </a:rPr>
              <a:t>#or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rgbClr val="000000"/>
                </a:solidFill>
              </a:rPr>
              <a:t>names(</a:t>
            </a:r>
            <a:r>
              <a:rPr lang="en-US" dirty="0" err="1">
                <a:solidFill>
                  <a:srgbClr val="000000"/>
                </a:solidFill>
              </a:rPr>
              <a:t>survey_data</a:t>
            </a:r>
            <a:r>
              <a:rPr lang="en-US" dirty="0">
                <a:solidFill>
                  <a:srgbClr val="000000"/>
                </a:solidFill>
              </a:rPr>
              <a:t>) &lt;- names(</a:t>
            </a:r>
            <a:r>
              <a:rPr lang="en-US" dirty="0" err="1">
                <a:solidFill>
                  <a:srgbClr val="000000"/>
                </a:solidFill>
              </a:rPr>
              <a:t>survey_data</a:t>
            </a:r>
            <a:r>
              <a:rPr lang="en-US" dirty="0">
                <a:solidFill>
                  <a:srgbClr val="000000"/>
                </a:solidFill>
              </a:rPr>
              <a:t>) %&gt;%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rgbClr val="000000"/>
                </a:solidFill>
              </a:rPr>
              <a:t>    </a:t>
            </a:r>
            <a:r>
              <a:rPr lang="en-US" dirty="0" err="1">
                <a:solidFill>
                  <a:srgbClr val="000000"/>
                </a:solidFill>
              </a:rPr>
              <a:t>str_replace</a:t>
            </a:r>
            <a:r>
              <a:rPr lang="en-US" dirty="0">
                <a:solidFill>
                  <a:srgbClr val="000000"/>
                </a:solidFill>
              </a:rPr>
              <a:t>(</a:t>
            </a:r>
            <a:r>
              <a:rPr lang="en-US" sz="4800" dirty="0">
                <a:solidFill>
                  <a:schemeClr val="tx1"/>
                </a:solidFill>
              </a:rPr>
              <a:t>"</a:t>
            </a:r>
            <a:r>
              <a:rPr lang="en-US" dirty="0">
                <a:solidFill>
                  <a:srgbClr val="000000"/>
                </a:solidFill>
              </a:rPr>
              <a:t>Q1.2_</a:t>
            </a:r>
            <a:r>
              <a:rPr lang="en-US" sz="4400" dirty="0">
                <a:solidFill>
                  <a:schemeClr val="tx1"/>
                </a:solidFill>
              </a:rPr>
              <a:t>"</a:t>
            </a:r>
            <a:r>
              <a:rPr lang="en-US" dirty="0">
                <a:solidFill>
                  <a:srgbClr val="000000"/>
                </a:solidFill>
              </a:rPr>
              <a:t>, </a:t>
            </a:r>
            <a:r>
              <a:rPr lang="en-US" sz="4400" dirty="0">
                <a:solidFill>
                  <a:schemeClr val="tx1"/>
                </a:solidFill>
              </a:rPr>
              <a:t>"</a:t>
            </a:r>
            <a:r>
              <a:rPr lang="en-US" dirty="0">
                <a:solidFill>
                  <a:srgbClr val="000000"/>
                </a:solidFill>
              </a:rPr>
              <a:t>consent</a:t>
            </a:r>
            <a:r>
              <a:rPr lang="en-US" sz="4400" dirty="0">
                <a:solidFill>
                  <a:schemeClr val="tx1"/>
                </a:solidFill>
              </a:rPr>
              <a:t>"</a:t>
            </a:r>
            <a:r>
              <a:rPr lang="en-US" dirty="0">
                <a:solidFill>
                  <a:srgbClr val="000000"/>
                </a:solidFill>
              </a:rPr>
              <a:t>)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47D3C53-EB52-4F08-82A9-7B82C236B389}"/>
              </a:ext>
            </a:extLst>
          </p:cNvPr>
          <p:cNvSpPr/>
          <p:nvPr/>
        </p:nvSpPr>
        <p:spPr>
          <a:xfrm>
            <a:off x="787180" y="4946073"/>
            <a:ext cx="1436475" cy="665018"/>
          </a:xfrm>
          <a:prstGeom prst="rect">
            <a:avLst/>
          </a:prstGeom>
          <a:solidFill>
            <a:schemeClr val="bg1"/>
          </a:solidFill>
          <a:ln w="25400" cap="flat">
            <a:solidFill>
              <a:schemeClr val="bg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5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56992342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452 2.03704E-6 L 0.32226 -0.00764 " pathEditMode="relative" rAng="0" ptsTypes="AA">
                                      <p:cBhvr>
                                        <p:cTn id="6" dur="1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36" y="-38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8EC20-1F8B-4913-B109-895DC1BFB3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3046" y="571499"/>
            <a:ext cx="14716126" cy="3429001"/>
          </a:xfrm>
        </p:spPr>
        <p:txBody>
          <a:bodyPr/>
          <a:lstStyle/>
          <a:p>
            <a:r>
              <a:rPr lang="en-GB" dirty="0"/>
              <a:t>Create scales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32CAF1-A467-473E-AA84-0CB4C69CD5D8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2353973" y="3632189"/>
            <a:ext cx="16121063" cy="8629084"/>
          </a:xfrm>
        </p:spPr>
        <p:txBody>
          <a:bodyPr anchor="t">
            <a:normAutofit/>
          </a:bodyPr>
          <a:lstStyle/>
          <a:p>
            <a:pPr indent="0"/>
            <a:r>
              <a:rPr lang="en-GB" sz="3900" dirty="0"/>
              <a:t>Usually, need to </a:t>
            </a:r>
            <a:r>
              <a:rPr lang="en-GB" sz="3900" b="1" dirty="0"/>
              <a:t>combine items </a:t>
            </a:r>
            <a:r>
              <a:rPr lang="en-GB" sz="3900" dirty="0"/>
              <a:t>into scale scores</a:t>
            </a:r>
          </a:p>
          <a:p>
            <a:pPr indent="0"/>
            <a:endParaRPr lang="en-GB" sz="3000" dirty="0"/>
          </a:p>
          <a:p>
            <a:pPr indent="0"/>
            <a:r>
              <a:rPr lang="en-GB" sz="3000" dirty="0"/>
              <a:t>Here, UCLA loneliness scale, Warwick-Edinburgh Mental Wellbeing scale (Q60_1 to Q60_11) and a Covid prevention scale (Q61_1 to Q61_12)</a:t>
            </a:r>
          </a:p>
          <a:p>
            <a:pPr indent="0"/>
            <a:endParaRPr lang="en-GB" sz="3000" dirty="0"/>
          </a:p>
          <a:p>
            <a:pPr indent="0"/>
            <a:r>
              <a:rPr lang="en-GB" sz="3900" dirty="0"/>
              <a:t>We could:</a:t>
            </a:r>
          </a:p>
          <a:p>
            <a:pPr indent="0">
              <a:buFont typeface="Arial" panose="020B0604020202020204" pitchFamily="34" charset="0"/>
              <a:buChar char="•"/>
            </a:pPr>
            <a:r>
              <a:rPr lang="en-GB" sz="3900" dirty="0"/>
              <a:t>Use </a:t>
            </a:r>
            <a:r>
              <a:rPr lang="en-GB" sz="3900" dirty="0">
                <a:solidFill>
                  <a:schemeClr val="accent1"/>
                </a:solidFill>
              </a:rPr>
              <a:t>mutate</a:t>
            </a:r>
            <a:r>
              <a:rPr lang="en-GB" sz="3900" dirty="0"/>
              <a:t>() to create means</a:t>
            </a:r>
          </a:p>
          <a:p>
            <a:pPr indent="0">
              <a:buFont typeface="Arial" panose="020B0604020202020204" pitchFamily="34" charset="0"/>
              <a:buChar char="•"/>
            </a:pPr>
            <a:r>
              <a:rPr lang="en-GB" sz="3900" dirty="0"/>
              <a:t>Use </a:t>
            </a:r>
            <a:r>
              <a:rPr lang="en-GB" sz="3900" dirty="0">
                <a:solidFill>
                  <a:schemeClr val="accent1"/>
                </a:solidFill>
              </a:rPr>
              <a:t>psych::alpha</a:t>
            </a:r>
            <a:r>
              <a:rPr lang="en-GB" sz="3900" dirty="0"/>
              <a:t>() to assess Cronbach’s alpha</a:t>
            </a:r>
          </a:p>
          <a:p>
            <a:pPr indent="0"/>
            <a:endParaRPr lang="en-GB" sz="3000" dirty="0"/>
          </a:p>
          <a:p>
            <a:pPr indent="0"/>
            <a:r>
              <a:rPr lang="en-GB" sz="3000" dirty="0"/>
              <a:t>Or just</a:t>
            </a:r>
          </a:p>
          <a:p>
            <a:pPr indent="0"/>
            <a:r>
              <a:rPr lang="en-GB" sz="4000" dirty="0" err="1"/>
              <a:t>make_scales</a:t>
            </a:r>
            <a:r>
              <a:rPr lang="en-GB" sz="4000" dirty="0"/>
              <a:t>()</a:t>
            </a:r>
          </a:p>
        </p:txBody>
      </p:sp>
      <p:pic>
        <p:nvPicPr>
          <p:cNvPr id="1026" name="Picture 2" descr="E Pluribus Unum Images – Browse 333 Stock Photos, Vectors, and Video |  Adobe Stock">
            <a:extLst>
              <a:ext uri="{FF2B5EF4-FFF2-40B4-BE49-F238E27FC236}">
                <a16:creationId xmlns:a16="http://schemas.microsoft.com/office/drawing/2014/main" id="{F76B4EB5-6BE6-4EB1-93A3-9426F02E1C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95913" y="571500"/>
            <a:ext cx="84201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E0E90819-CA07-4FA7-9F3E-93442CE78B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6959" y="10804794"/>
            <a:ext cx="1723861" cy="1996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221615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58E1F-51C0-407C-B1A4-28BFB0EB8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3937" y="357187"/>
            <a:ext cx="14716126" cy="2593831"/>
          </a:xfrm>
        </p:spPr>
        <p:txBody>
          <a:bodyPr/>
          <a:lstStyle/>
          <a:p>
            <a:r>
              <a:rPr lang="en-US" dirty="0" err="1"/>
              <a:t>make_scales</a:t>
            </a:r>
            <a:r>
              <a:rPr lang="en-US" dirty="0"/>
              <a:t>()</a:t>
            </a:r>
            <a:endParaRPr lang="en-GB" dirty="0"/>
          </a:p>
        </p:txBody>
      </p:sp>
      <p:sp>
        <p:nvSpPr>
          <p:cNvPr id="4" name="Shape 1305">
            <a:extLst>
              <a:ext uri="{FF2B5EF4-FFF2-40B4-BE49-F238E27FC236}">
                <a16:creationId xmlns:a16="http://schemas.microsoft.com/office/drawing/2014/main" id="{A9724D86-C0B4-4ED4-818A-174D5C680B95}"/>
              </a:ext>
            </a:extLst>
          </p:cNvPr>
          <p:cNvSpPr/>
          <p:nvPr/>
        </p:nvSpPr>
        <p:spPr>
          <a:xfrm>
            <a:off x="4158345" y="2951018"/>
            <a:ext cx="16067310" cy="2025764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" name="Shape 1306">
            <a:extLst>
              <a:ext uri="{FF2B5EF4-FFF2-40B4-BE49-F238E27FC236}">
                <a16:creationId xmlns:a16="http://schemas.microsoft.com/office/drawing/2014/main" id="{1626DF85-1479-4B78-B20D-DFD2D103E04F}"/>
              </a:ext>
            </a:extLst>
          </p:cNvPr>
          <p:cNvSpPr txBox="1"/>
          <p:nvPr/>
        </p:nvSpPr>
        <p:spPr>
          <a:xfrm>
            <a:off x="4301902" y="3387436"/>
            <a:ext cx="15950914" cy="13917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 fontScale="92500" lnSpcReduction="20000"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rgbClr val="000000"/>
                </a:solidFill>
              </a:rPr>
              <a:t>?</a:t>
            </a:r>
            <a:r>
              <a:rPr lang="en-US" dirty="0" err="1">
                <a:solidFill>
                  <a:srgbClr val="000000"/>
                </a:solidFill>
              </a:rPr>
              <a:t>make_scales</a:t>
            </a:r>
            <a:endParaRPr lang="en-US" dirty="0">
              <a:solidFill>
                <a:srgbClr val="000000"/>
              </a:solidFill>
            </a:endParaRP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 err="1">
                <a:solidFill>
                  <a:srgbClr val="000000"/>
                </a:solidFill>
              </a:rPr>
              <a:t>make_scales</a:t>
            </a:r>
            <a:r>
              <a:rPr dirty="0">
                <a:solidFill>
                  <a:srgbClr val="000000"/>
                </a:solidFill>
              </a:rPr>
              <a:t>(</a:t>
            </a:r>
            <a:r>
              <a:rPr lang="en-US" dirty="0">
                <a:solidFill>
                  <a:srgbClr val="000000"/>
                </a:solidFill>
              </a:rPr>
              <a:t>data, </a:t>
            </a:r>
            <a:r>
              <a:rPr lang="en-US" dirty="0"/>
              <a:t>items</a:t>
            </a:r>
            <a:r>
              <a:rPr dirty="0">
                <a:solidFill>
                  <a:srgbClr val="000000"/>
                </a:solidFill>
              </a:rPr>
              <a:t>,</a:t>
            </a:r>
            <a:r>
              <a:rPr dirty="0"/>
              <a:t> </a:t>
            </a:r>
            <a:r>
              <a:rPr lang="en-US" dirty="0">
                <a:solidFill>
                  <a:schemeClr val="accent2"/>
                </a:solidFill>
              </a:rPr>
              <a:t>reversed = FALSE</a:t>
            </a:r>
            <a:r>
              <a:rPr dirty="0">
                <a:solidFill>
                  <a:srgbClr val="000000"/>
                </a:solidFill>
              </a:rPr>
              <a:t>)</a:t>
            </a:r>
          </a:p>
        </p:txBody>
      </p:sp>
      <p:sp>
        <p:nvSpPr>
          <p:cNvPr id="6" name="Shape 1307">
            <a:extLst>
              <a:ext uri="{FF2B5EF4-FFF2-40B4-BE49-F238E27FC236}">
                <a16:creationId xmlns:a16="http://schemas.microsoft.com/office/drawing/2014/main" id="{8C2AE30B-55E4-4E2A-8A18-72840D91932F}"/>
              </a:ext>
            </a:extLst>
          </p:cNvPr>
          <p:cNvSpPr/>
          <p:nvPr/>
        </p:nvSpPr>
        <p:spPr>
          <a:xfrm>
            <a:off x="10991782" y="4425864"/>
            <a:ext cx="6049308" cy="5549409"/>
          </a:xfrm>
          <a:custGeom>
            <a:avLst/>
            <a:gdLst>
              <a:gd name="connsiteX0" fmla="*/ 10987 w 21600"/>
              <a:gd name="connsiteY0" fmla="*/ 0 h 22565"/>
              <a:gd name="connsiteX1" fmla="*/ 17661 w 21600"/>
              <a:gd name="connsiteY1" fmla="*/ 6177 h 22565"/>
              <a:gd name="connsiteX2" fmla="*/ 2207 w 21600"/>
              <a:gd name="connsiteY2" fmla="*/ 6177 h 22565"/>
              <a:gd name="connsiteX3" fmla="*/ 0 w 21600"/>
              <a:gd name="connsiteY3" fmla="*/ 8407 h 22565"/>
              <a:gd name="connsiteX4" fmla="*/ 0 w 21600"/>
              <a:gd name="connsiteY4" fmla="*/ 20334 h 22565"/>
              <a:gd name="connsiteX5" fmla="*/ 2207 w 21600"/>
              <a:gd name="connsiteY5" fmla="*/ 22565 h 22565"/>
              <a:gd name="connsiteX6" fmla="*/ 19393 w 21600"/>
              <a:gd name="connsiteY6" fmla="*/ 22565 h 22565"/>
              <a:gd name="connsiteX7" fmla="*/ 21600 w 21600"/>
              <a:gd name="connsiteY7" fmla="*/ 20334 h 22565"/>
              <a:gd name="connsiteX8" fmla="*/ 21600 w 21600"/>
              <a:gd name="connsiteY8" fmla="*/ 8407 h 22565"/>
              <a:gd name="connsiteX9" fmla="*/ 19393 w 21600"/>
              <a:gd name="connsiteY9" fmla="*/ 6177 h 22565"/>
              <a:gd name="connsiteX10" fmla="*/ 18958 w 21600"/>
              <a:gd name="connsiteY10" fmla="*/ 6177 h 22565"/>
              <a:gd name="connsiteX11" fmla="*/ 10987 w 21600"/>
              <a:gd name="connsiteY11" fmla="*/ 0 h 225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1600" h="22565" extrusionOk="0">
                <a:moveTo>
                  <a:pt x="10987" y="0"/>
                </a:moveTo>
                <a:lnTo>
                  <a:pt x="17661" y="6177"/>
                </a:lnTo>
                <a:lnTo>
                  <a:pt x="2207" y="6177"/>
                </a:lnTo>
                <a:cubicBezTo>
                  <a:pt x="988" y="6177"/>
                  <a:pt x="0" y="7175"/>
                  <a:pt x="0" y="8407"/>
                </a:cubicBezTo>
                <a:lnTo>
                  <a:pt x="0" y="20334"/>
                </a:lnTo>
                <a:cubicBezTo>
                  <a:pt x="0" y="21566"/>
                  <a:pt x="988" y="22565"/>
                  <a:pt x="2207" y="22565"/>
                </a:cubicBezTo>
                <a:lnTo>
                  <a:pt x="19393" y="22565"/>
                </a:lnTo>
                <a:cubicBezTo>
                  <a:pt x="20612" y="22565"/>
                  <a:pt x="21600" y="21566"/>
                  <a:pt x="21600" y="20334"/>
                </a:cubicBezTo>
                <a:lnTo>
                  <a:pt x="21600" y="8407"/>
                </a:lnTo>
                <a:cubicBezTo>
                  <a:pt x="21600" y="7175"/>
                  <a:pt x="20612" y="6177"/>
                  <a:pt x="19393" y="6177"/>
                </a:cubicBezTo>
                <a:lnTo>
                  <a:pt x="18958" y="6177"/>
                </a:lnTo>
                <a:lnTo>
                  <a:pt x="10987" y="0"/>
                </a:lnTo>
                <a:close/>
              </a:path>
            </a:pathLst>
          </a:custGeom>
          <a:solidFill>
            <a:srgbClr val="A0C28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6200" tIns="76200" rIns="76200" bIns="76200" anchor="b"/>
          <a:lstStyle>
            <a:lvl1pPr>
              <a:lnSpc>
                <a:spcPct val="90000"/>
              </a:lnSpc>
              <a:defRPr sz="56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b="0" dirty="0"/>
              <a:t>Arguments listed with value are </a:t>
            </a:r>
            <a:r>
              <a:rPr lang="en-US" dirty="0"/>
              <a:t>optional – but check what default does</a:t>
            </a:r>
            <a:endParaRPr dirty="0"/>
          </a:p>
        </p:txBody>
      </p:sp>
      <p:sp>
        <p:nvSpPr>
          <p:cNvPr id="7" name="Shape 1308">
            <a:extLst>
              <a:ext uri="{FF2B5EF4-FFF2-40B4-BE49-F238E27FC236}">
                <a16:creationId xmlns:a16="http://schemas.microsoft.com/office/drawing/2014/main" id="{BBB4D450-1061-4E05-9616-3917FE96B458}"/>
              </a:ext>
            </a:extLst>
          </p:cNvPr>
          <p:cNvSpPr/>
          <p:nvPr/>
        </p:nvSpPr>
        <p:spPr>
          <a:xfrm>
            <a:off x="3475695" y="4779155"/>
            <a:ext cx="7158435" cy="39600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698" y="0"/>
                </a:moveTo>
                <a:lnTo>
                  <a:pt x="17314" y="4859"/>
                </a:lnTo>
                <a:lnTo>
                  <a:pt x="1304" y="4859"/>
                </a:lnTo>
                <a:cubicBezTo>
                  <a:pt x="584" y="4859"/>
                  <a:pt x="0" y="5879"/>
                  <a:pt x="0" y="7138"/>
                </a:cubicBezTo>
                <a:lnTo>
                  <a:pt x="0" y="19321"/>
                </a:lnTo>
                <a:cubicBezTo>
                  <a:pt x="0" y="20580"/>
                  <a:pt x="584" y="21600"/>
                  <a:pt x="1304" y="21600"/>
                </a:cubicBezTo>
                <a:lnTo>
                  <a:pt x="20296" y="21600"/>
                </a:lnTo>
                <a:cubicBezTo>
                  <a:pt x="21016" y="21600"/>
                  <a:pt x="21600" y="20580"/>
                  <a:pt x="21600" y="19321"/>
                </a:cubicBezTo>
                <a:lnTo>
                  <a:pt x="21600" y="7138"/>
                </a:lnTo>
                <a:cubicBezTo>
                  <a:pt x="21600" y="5879"/>
                  <a:pt x="21016" y="4859"/>
                  <a:pt x="20296" y="4859"/>
                </a:cubicBezTo>
                <a:lnTo>
                  <a:pt x="18082" y="4859"/>
                </a:lnTo>
                <a:lnTo>
                  <a:pt x="17698" y="0"/>
                </a:lnTo>
                <a:close/>
              </a:path>
            </a:pathLst>
          </a:custGeom>
          <a:solidFill>
            <a:srgbClr val="78AAD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6200" tIns="76200" rIns="76200" bIns="76200" anchor="b"/>
          <a:lstStyle>
            <a:lvl1pPr>
              <a:lnSpc>
                <a:spcPct val="90000"/>
              </a:lnSpc>
              <a:defRPr sz="56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b="0" dirty="0"/>
              <a:t>“Items in a list of named character vectors”</a:t>
            </a:r>
            <a:endParaRPr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E191DB10-00D3-4EE9-A478-FACE457F1A50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3684009" y="9044271"/>
            <a:ext cx="16121063" cy="8629084"/>
          </a:xfrm>
        </p:spPr>
        <p:txBody>
          <a:bodyPr anchor="t">
            <a:normAutofit/>
          </a:bodyPr>
          <a:lstStyle/>
          <a:p>
            <a:pPr indent="0"/>
            <a:r>
              <a:rPr lang="en-GB" sz="3900" dirty="0"/>
              <a:t>list(scale1 = c(</a:t>
            </a:r>
            <a:r>
              <a:rPr lang="en-US" sz="4000" dirty="0">
                <a:solidFill>
                  <a:schemeClr val="tx1"/>
                </a:solidFill>
              </a:rPr>
              <a:t>"</a:t>
            </a:r>
            <a:r>
              <a:rPr lang="en-GB" sz="3900" dirty="0"/>
              <a:t>item1</a:t>
            </a:r>
            <a:r>
              <a:rPr lang="en-US" sz="3600" dirty="0">
                <a:solidFill>
                  <a:schemeClr val="tx1"/>
                </a:solidFill>
              </a:rPr>
              <a:t>"</a:t>
            </a:r>
            <a:r>
              <a:rPr lang="en-GB" sz="3900" dirty="0"/>
              <a:t>, </a:t>
            </a:r>
            <a:r>
              <a:rPr lang="en-US" sz="4000" dirty="0">
                <a:solidFill>
                  <a:schemeClr val="tx1"/>
                </a:solidFill>
              </a:rPr>
              <a:t>"</a:t>
            </a:r>
            <a:r>
              <a:rPr lang="en-GB" sz="3900" dirty="0"/>
              <a:t>item2</a:t>
            </a:r>
            <a:r>
              <a:rPr lang="en-US" sz="4000" dirty="0">
                <a:solidFill>
                  <a:schemeClr val="tx1"/>
                </a:solidFill>
              </a:rPr>
              <a:t>"</a:t>
            </a:r>
            <a:r>
              <a:rPr lang="en-GB" sz="3900" dirty="0"/>
              <a:t>),</a:t>
            </a:r>
            <a:br>
              <a:rPr lang="en-GB" sz="4000" dirty="0"/>
            </a:br>
            <a:r>
              <a:rPr lang="en-GB" sz="4000" dirty="0"/>
              <a:t>      scale2 = c(</a:t>
            </a:r>
            <a:r>
              <a:rPr lang="en-US" sz="4000" dirty="0">
                <a:solidFill>
                  <a:schemeClr val="tx1"/>
                </a:solidFill>
              </a:rPr>
              <a:t>"</a:t>
            </a:r>
            <a:r>
              <a:rPr lang="en-GB" sz="4000" dirty="0"/>
              <a:t>item3</a:t>
            </a:r>
            <a:r>
              <a:rPr lang="en-US" sz="4000" dirty="0">
                <a:solidFill>
                  <a:schemeClr val="tx1"/>
                </a:solidFill>
              </a:rPr>
              <a:t>"</a:t>
            </a:r>
            <a:r>
              <a:rPr lang="en-GB" sz="4000" dirty="0"/>
              <a:t>, …)</a:t>
            </a:r>
            <a:br>
              <a:rPr lang="en-GB" sz="4000" dirty="0"/>
            </a:br>
            <a:r>
              <a:rPr lang="en-GB" sz="4000" dirty="0"/>
              <a:t>     )</a:t>
            </a:r>
            <a:endParaRPr lang="en-GB" sz="3900" dirty="0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F8633E34-C4AB-4A28-BFC2-3B16118AF6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71759" y="11199648"/>
            <a:ext cx="1723861" cy="1996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235779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build="p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0344F4-FF33-46C9-96AF-CDA196A51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3937" y="0"/>
            <a:ext cx="14716126" cy="3429001"/>
          </a:xfrm>
        </p:spPr>
        <p:txBody>
          <a:bodyPr/>
          <a:lstStyle/>
          <a:p>
            <a:r>
              <a:rPr lang="en-US" dirty="0"/>
              <a:t>paste0()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25DD0F-305E-43B8-A05C-9C6D65359186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4425228" y="2940625"/>
            <a:ext cx="14716126" cy="3429001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accent1"/>
                </a:solidFill>
              </a:rPr>
              <a:t>scale + id</a:t>
            </a:r>
          </a:p>
          <a:p>
            <a:r>
              <a:rPr lang="en-US" sz="6000" dirty="0">
                <a:solidFill>
                  <a:schemeClr val="tx1"/>
                </a:solidFill>
              </a:rPr>
              <a:t>"</a:t>
            </a:r>
            <a:r>
              <a:rPr lang="en-GB" i="1" dirty="0"/>
              <a:t>motivation</a:t>
            </a:r>
            <a:r>
              <a:rPr lang="en-US" sz="6000" dirty="0">
                <a:solidFill>
                  <a:schemeClr val="tx1"/>
                </a:solidFill>
              </a:rPr>
              <a:t>"</a:t>
            </a:r>
            <a:r>
              <a:rPr lang="en-GB" dirty="0"/>
              <a:t> + (1,2,3,…,10)</a:t>
            </a:r>
          </a:p>
          <a:p>
            <a:r>
              <a:rPr lang="en-US" sz="6000" dirty="0">
                <a:solidFill>
                  <a:schemeClr val="tx1"/>
                </a:solidFill>
              </a:rPr>
              <a:t>"</a:t>
            </a:r>
            <a:r>
              <a:rPr lang="en-GB" i="1" dirty="0"/>
              <a:t>Q7_</a:t>
            </a:r>
            <a:r>
              <a:rPr lang="en-US" sz="6000" dirty="0">
                <a:solidFill>
                  <a:schemeClr val="tx1"/>
                </a:solidFill>
              </a:rPr>
              <a:t>"</a:t>
            </a:r>
            <a:r>
              <a:rPr lang="en-GB" dirty="0"/>
              <a:t> + (1,2,3,…,10)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55AF8134-8D74-4507-8A60-91F635FB79B5}"/>
              </a:ext>
            </a:extLst>
          </p:cNvPr>
          <p:cNvSpPr txBox="1">
            <a:spLocks/>
          </p:cNvSpPr>
          <p:nvPr/>
        </p:nvSpPr>
        <p:spPr>
          <a:xfrm>
            <a:off x="850755" y="3948545"/>
            <a:ext cx="5133109" cy="29094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normAutofit/>
          </a:bodyPr>
          <a:lstStyle>
            <a:lvl1pPr marL="0" marR="0" indent="317500" algn="l" defTabSz="58420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0" marR="0" indent="762000" algn="l" defTabSz="58420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0" marR="0" indent="1206500" algn="l" defTabSz="58420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0" marR="0" indent="1651000" algn="l" defTabSz="58420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0" marR="0" indent="2095500" algn="l" defTabSz="58420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42929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rgbClr val="212733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6pPr>
            <a:lvl7pPr marL="50295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rgbClr val="212733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7pPr>
            <a:lvl8pPr marL="57661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rgbClr val="212733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8pPr>
            <a:lvl9pPr marL="65027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rgbClr val="212733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9pPr>
          </a:lstStyle>
          <a:p>
            <a:pPr hangingPunct="1"/>
            <a:endParaRPr lang="en-GB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B195FDC4-672C-459F-B39D-4BBC07687CF4}"/>
              </a:ext>
            </a:extLst>
          </p:cNvPr>
          <p:cNvSpPr txBox="1">
            <a:spLocks/>
          </p:cNvSpPr>
          <p:nvPr/>
        </p:nvSpPr>
        <p:spPr>
          <a:xfrm>
            <a:off x="4425228" y="6317670"/>
            <a:ext cx="16315027" cy="3429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normAutofit/>
          </a:bodyPr>
          <a:lstStyle>
            <a:lvl1pPr marL="0" marR="0" indent="317500" algn="l" defTabSz="58420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0" marR="0" indent="762000" algn="l" defTabSz="58420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0" marR="0" indent="1206500" algn="l" defTabSz="58420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0" marR="0" indent="1651000" algn="l" defTabSz="58420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0" marR="0" indent="2095500" algn="l" defTabSz="58420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42929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rgbClr val="212733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6pPr>
            <a:lvl7pPr marL="50295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rgbClr val="212733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7pPr>
            <a:lvl8pPr marL="57661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rgbClr val="212733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8pPr>
            <a:lvl9pPr marL="65027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rgbClr val="212733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9pPr>
          </a:lstStyle>
          <a:p>
            <a:pPr hangingPunct="1"/>
            <a:r>
              <a:rPr lang="en-US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c("motivation1", "motivation2", "motivation3" …)</a:t>
            </a:r>
          </a:p>
          <a:p>
            <a:pPr hangingPunct="1"/>
            <a:r>
              <a:rPr lang="en-US" u="sng" dirty="0">
                <a:solidFill>
                  <a:schemeClr val="accent1"/>
                </a:solidFill>
              </a:rPr>
              <a:t>Don’t repeat yourself!</a:t>
            </a:r>
            <a:endParaRPr lang="en-GB" u="sng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C87EAF7F-8F9C-40BD-B0DA-52A070D4C7DF}"/>
              </a:ext>
            </a:extLst>
          </p:cNvPr>
          <p:cNvSpPr txBox="1">
            <a:spLocks/>
          </p:cNvSpPr>
          <p:nvPr/>
        </p:nvSpPr>
        <p:spPr>
          <a:xfrm>
            <a:off x="4425228" y="9970079"/>
            <a:ext cx="16315027" cy="3429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normAutofit/>
          </a:bodyPr>
          <a:lstStyle>
            <a:lvl1pPr marL="0" marR="0" indent="317500" algn="l" defTabSz="58420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0" marR="0" indent="762000" algn="l" defTabSz="58420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0" marR="0" indent="1206500" algn="l" defTabSz="58420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0" marR="0" indent="1651000" algn="l" defTabSz="58420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0" marR="0" indent="2095500" algn="l" defTabSz="58420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42929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rgbClr val="212733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6pPr>
            <a:lvl7pPr marL="50295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rgbClr val="212733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7pPr>
            <a:lvl8pPr marL="57661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rgbClr val="212733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8pPr>
            <a:lvl9pPr marL="65027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rgbClr val="212733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9pPr>
          </a:lstStyle>
          <a:p>
            <a:pPr hangingPunct="1"/>
            <a:r>
              <a:rPr lang="en-US" dirty="0">
                <a:solidFill>
                  <a:schemeClr val="accent2"/>
                </a:solidFill>
              </a:rPr>
              <a:t>paste</a:t>
            </a:r>
            <a:r>
              <a:rPr lang="en-US" dirty="0">
                <a:solidFill>
                  <a:schemeClr val="accent1"/>
                </a:solidFill>
              </a:rPr>
              <a:t>0</a:t>
            </a:r>
            <a:r>
              <a:rPr lang="en-US" dirty="0">
                <a:solidFill>
                  <a:schemeClr val="tx1"/>
                </a:solidFill>
              </a:rPr>
              <a:t>("motivation“, c(1,2,3,4,5,6,7,8,9,10))</a:t>
            </a:r>
          </a:p>
          <a:p>
            <a:pPr hangingPunct="1"/>
            <a:r>
              <a:rPr lang="en-US" dirty="0">
                <a:solidFill>
                  <a:schemeClr val="tx1"/>
                </a:solidFill>
              </a:rPr>
              <a:t>paste0("motivation“, 1</a:t>
            </a:r>
            <a:r>
              <a:rPr lang="en-US" dirty="0">
                <a:solidFill>
                  <a:schemeClr val="accent1"/>
                </a:solidFill>
              </a:rPr>
              <a:t>:</a:t>
            </a:r>
            <a:r>
              <a:rPr lang="en-US" dirty="0">
                <a:solidFill>
                  <a:schemeClr val="tx1"/>
                </a:solidFill>
              </a:rPr>
              <a:t>10)</a:t>
            </a:r>
            <a:endParaRPr lang="en-GB" u="sng" dirty="0">
              <a:solidFill>
                <a:schemeClr val="tx1"/>
              </a:solidFill>
            </a:endParaRPr>
          </a:p>
        </p:txBody>
      </p:sp>
      <p:sp>
        <p:nvSpPr>
          <p:cNvPr id="8" name="Shape 1438">
            <a:extLst>
              <a:ext uri="{FF2B5EF4-FFF2-40B4-BE49-F238E27FC236}">
                <a16:creationId xmlns:a16="http://schemas.microsoft.com/office/drawing/2014/main" id="{3EBA8DC8-1E1D-4254-A526-2C34EE87878E}"/>
              </a:ext>
            </a:extLst>
          </p:cNvPr>
          <p:cNvSpPr txBox="1"/>
          <p:nvPr/>
        </p:nvSpPr>
        <p:spPr>
          <a:xfrm rot="2328892">
            <a:off x="17689473" y="1031081"/>
            <a:ext cx="8382632" cy="1657942"/>
          </a:xfrm>
          <a:custGeom>
            <a:avLst/>
            <a:gdLst>
              <a:gd name="connsiteX0" fmla="*/ 0 w 8382632"/>
              <a:gd name="connsiteY0" fmla="*/ 0 h 1657942"/>
              <a:gd name="connsiteX1" fmla="*/ 782379 w 8382632"/>
              <a:gd name="connsiteY1" fmla="*/ 0 h 1657942"/>
              <a:gd name="connsiteX2" fmla="*/ 1564758 w 8382632"/>
              <a:gd name="connsiteY2" fmla="*/ 0 h 1657942"/>
              <a:gd name="connsiteX3" fmla="*/ 2263311 w 8382632"/>
              <a:gd name="connsiteY3" fmla="*/ 0 h 1657942"/>
              <a:gd name="connsiteX4" fmla="*/ 3045690 w 8382632"/>
              <a:gd name="connsiteY4" fmla="*/ 0 h 1657942"/>
              <a:gd name="connsiteX5" fmla="*/ 3660416 w 8382632"/>
              <a:gd name="connsiteY5" fmla="*/ 0 h 1657942"/>
              <a:gd name="connsiteX6" fmla="*/ 4358969 w 8382632"/>
              <a:gd name="connsiteY6" fmla="*/ 0 h 1657942"/>
              <a:gd name="connsiteX7" fmla="*/ 4973695 w 8382632"/>
              <a:gd name="connsiteY7" fmla="*/ 0 h 1657942"/>
              <a:gd name="connsiteX8" fmla="*/ 5420769 w 8382632"/>
              <a:gd name="connsiteY8" fmla="*/ 0 h 1657942"/>
              <a:gd name="connsiteX9" fmla="*/ 6035495 w 8382632"/>
              <a:gd name="connsiteY9" fmla="*/ 0 h 1657942"/>
              <a:gd name="connsiteX10" fmla="*/ 6901700 w 8382632"/>
              <a:gd name="connsiteY10" fmla="*/ 0 h 1657942"/>
              <a:gd name="connsiteX11" fmla="*/ 7348774 w 8382632"/>
              <a:gd name="connsiteY11" fmla="*/ 0 h 1657942"/>
              <a:gd name="connsiteX12" fmla="*/ 8382632 w 8382632"/>
              <a:gd name="connsiteY12" fmla="*/ 0 h 1657942"/>
              <a:gd name="connsiteX13" fmla="*/ 8382632 w 8382632"/>
              <a:gd name="connsiteY13" fmla="*/ 519488 h 1657942"/>
              <a:gd name="connsiteX14" fmla="*/ 8382632 w 8382632"/>
              <a:gd name="connsiteY14" fmla="*/ 1072136 h 1657942"/>
              <a:gd name="connsiteX15" fmla="*/ 8382632 w 8382632"/>
              <a:gd name="connsiteY15" fmla="*/ 1657942 h 1657942"/>
              <a:gd name="connsiteX16" fmla="*/ 7516427 w 8382632"/>
              <a:gd name="connsiteY16" fmla="*/ 1657942 h 1657942"/>
              <a:gd name="connsiteX17" fmla="*/ 6985527 w 8382632"/>
              <a:gd name="connsiteY17" fmla="*/ 1657942 h 1657942"/>
              <a:gd name="connsiteX18" fmla="*/ 6286974 w 8382632"/>
              <a:gd name="connsiteY18" fmla="*/ 1657942 h 1657942"/>
              <a:gd name="connsiteX19" fmla="*/ 5672248 w 8382632"/>
              <a:gd name="connsiteY19" fmla="*/ 1657942 h 1657942"/>
              <a:gd name="connsiteX20" fmla="*/ 4806042 w 8382632"/>
              <a:gd name="connsiteY20" fmla="*/ 1657942 h 1657942"/>
              <a:gd name="connsiteX21" fmla="*/ 4107490 w 8382632"/>
              <a:gd name="connsiteY21" fmla="*/ 1657942 h 1657942"/>
              <a:gd name="connsiteX22" fmla="*/ 3241284 w 8382632"/>
              <a:gd name="connsiteY22" fmla="*/ 1657942 h 1657942"/>
              <a:gd name="connsiteX23" fmla="*/ 2375079 w 8382632"/>
              <a:gd name="connsiteY23" fmla="*/ 1657942 h 1657942"/>
              <a:gd name="connsiteX24" fmla="*/ 1760353 w 8382632"/>
              <a:gd name="connsiteY24" fmla="*/ 1657942 h 1657942"/>
              <a:gd name="connsiteX25" fmla="*/ 977974 w 8382632"/>
              <a:gd name="connsiteY25" fmla="*/ 1657942 h 1657942"/>
              <a:gd name="connsiteX26" fmla="*/ 0 w 8382632"/>
              <a:gd name="connsiteY26" fmla="*/ 1657942 h 1657942"/>
              <a:gd name="connsiteX27" fmla="*/ 0 w 8382632"/>
              <a:gd name="connsiteY27" fmla="*/ 1072136 h 1657942"/>
              <a:gd name="connsiteX28" fmla="*/ 0 w 8382632"/>
              <a:gd name="connsiteY28" fmla="*/ 569227 h 1657942"/>
              <a:gd name="connsiteX29" fmla="*/ 0 w 8382632"/>
              <a:gd name="connsiteY29" fmla="*/ 0 h 1657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8382632" h="1657942" fill="none" extrusionOk="0">
                <a:moveTo>
                  <a:pt x="0" y="0"/>
                </a:moveTo>
                <a:cubicBezTo>
                  <a:pt x="171496" y="-37350"/>
                  <a:pt x="522494" y="-25743"/>
                  <a:pt x="782379" y="0"/>
                </a:cubicBezTo>
                <a:cubicBezTo>
                  <a:pt x="1042264" y="25743"/>
                  <a:pt x="1254633" y="32433"/>
                  <a:pt x="1564758" y="0"/>
                </a:cubicBezTo>
                <a:cubicBezTo>
                  <a:pt x="1874883" y="-32433"/>
                  <a:pt x="1955232" y="33685"/>
                  <a:pt x="2263311" y="0"/>
                </a:cubicBezTo>
                <a:cubicBezTo>
                  <a:pt x="2571390" y="-33685"/>
                  <a:pt x="2778609" y="-20348"/>
                  <a:pt x="3045690" y="0"/>
                </a:cubicBezTo>
                <a:cubicBezTo>
                  <a:pt x="3312771" y="20348"/>
                  <a:pt x="3424889" y="11541"/>
                  <a:pt x="3660416" y="0"/>
                </a:cubicBezTo>
                <a:cubicBezTo>
                  <a:pt x="3895943" y="-11541"/>
                  <a:pt x="4174112" y="-28234"/>
                  <a:pt x="4358969" y="0"/>
                </a:cubicBezTo>
                <a:cubicBezTo>
                  <a:pt x="4543826" y="28234"/>
                  <a:pt x="4779900" y="26204"/>
                  <a:pt x="4973695" y="0"/>
                </a:cubicBezTo>
                <a:cubicBezTo>
                  <a:pt x="5167490" y="-26204"/>
                  <a:pt x="5310938" y="15437"/>
                  <a:pt x="5420769" y="0"/>
                </a:cubicBezTo>
                <a:cubicBezTo>
                  <a:pt x="5530600" y="-15437"/>
                  <a:pt x="5772616" y="-16190"/>
                  <a:pt x="6035495" y="0"/>
                </a:cubicBezTo>
                <a:cubicBezTo>
                  <a:pt x="6298374" y="16190"/>
                  <a:pt x="6711022" y="-22407"/>
                  <a:pt x="6901700" y="0"/>
                </a:cubicBezTo>
                <a:cubicBezTo>
                  <a:pt x="7092378" y="22407"/>
                  <a:pt x="7149019" y="-6555"/>
                  <a:pt x="7348774" y="0"/>
                </a:cubicBezTo>
                <a:cubicBezTo>
                  <a:pt x="7548529" y="6555"/>
                  <a:pt x="7954520" y="-13121"/>
                  <a:pt x="8382632" y="0"/>
                </a:cubicBezTo>
                <a:cubicBezTo>
                  <a:pt x="8377843" y="182698"/>
                  <a:pt x="8402050" y="409973"/>
                  <a:pt x="8382632" y="519488"/>
                </a:cubicBezTo>
                <a:cubicBezTo>
                  <a:pt x="8363214" y="629003"/>
                  <a:pt x="8365772" y="818160"/>
                  <a:pt x="8382632" y="1072136"/>
                </a:cubicBezTo>
                <a:cubicBezTo>
                  <a:pt x="8399492" y="1326112"/>
                  <a:pt x="8370014" y="1429370"/>
                  <a:pt x="8382632" y="1657942"/>
                </a:cubicBezTo>
                <a:cubicBezTo>
                  <a:pt x="8191449" y="1670824"/>
                  <a:pt x="7847034" y="1672070"/>
                  <a:pt x="7516427" y="1657942"/>
                </a:cubicBezTo>
                <a:cubicBezTo>
                  <a:pt x="7185821" y="1643814"/>
                  <a:pt x="7232890" y="1662210"/>
                  <a:pt x="6985527" y="1657942"/>
                </a:cubicBezTo>
                <a:cubicBezTo>
                  <a:pt x="6738164" y="1653674"/>
                  <a:pt x="6616876" y="1635820"/>
                  <a:pt x="6286974" y="1657942"/>
                </a:cubicBezTo>
                <a:cubicBezTo>
                  <a:pt x="5957072" y="1680064"/>
                  <a:pt x="5949855" y="1632283"/>
                  <a:pt x="5672248" y="1657942"/>
                </a:cubicBezTo>
                <a:cubicBezTo>
                  <a:pt x="5394641" y="1683601"/>
                  <a:pt x="4985271" y="1618845"/>
                  <a:pt x="4806042" y="1657942"/>
                </a:cubicBezTo>
                <a:cubicBezTo>
                  <a:pt x="4626813" y="1697039"/>
                  <a:pt x="4285221" y="1666867"/>
                  <a:pt x="4107490" y="1657942"/>
                </a:cubicBezTo>
                <a:cubicBezTo>
                  <a:pt x="3929759" y="1649017"/>
                  <a:pt x="3527780" y="1688037"/>
                  <a:pt x="3241284" y="1657942"/>
                </a:cubicBezTo>
                <a:cubicBezTo>
                  <a:pt x="2954788" y="1627847"/>
                  <a:pt x="2653004" y="1636316"/>
                  <a:pt x="2375079" y="1657942"/>
                </a:cubicBezTo>
                <a:cubicBezTo>
                  <a:pt x="2097155" y="1679568"/>
                  <a:pt x="2007055" y="1627678"/>
                  <a:pt x="1760353" y="1657942"/>
                </a:cubicBezTo>
                <a:cubicBezTo>
                  <a:pt x="1513651" y="1688206"/>
                  <a:pt x="1226617" y="1679984"/>
                  <a:pt x="977974" y="1657942"/>
                </a:cubicBezTo>
                <a:cubicBezTo>
                  <a:pt x="729331" y="1635900"/>
                  <a:pt x="284995" y="1637880"/>
                  <a:pt x="0" y="1657942"/>
                </a:cubicBezTo>
                <a:cubicBezTo>
                  <a:pt x="-5821" y="1500217"/>
                  <a:pt x="-13763" y="1327282"/>
                  <a:pt x="0" y="1072136"/>
                </a:cubicBezTo>
                <a:cubicBezTo>
                  <a:pt x="13763" y="816990"/>
                  <a:pt x="9721" y="753390"/>
                  <a:pt x="0" y="569227"/>
                </a:cubicBezTo>
                <a:cubicBezTo>
                  <a:pt x="-9721" y="385064"/>
                  <a:pt x="3447" y="262038"/>
                  <a:pt x="0" y="0"/>
                </a:cubicBezTo>
                <a:close/>
              </a:path>
              <a:path w="8382632" h="1657942" stroke="0" extrusionOk="0">
                <a:moveTo>
                  <a:pt x="0" y="0"/>
                </a:moveTo>
                <a:cubicBezTo>
                  <a:pt x="129984" y="-15868"/>
                  <a:pt x="279166" y="2412"/>
                  <a:pt x="447074" y="0"/>
                </a:cubicBezTo>
                <a:cubicBezTo>
                  <a:pt x="614982" y="-2412"/>
                  <a:pt x="1085026" y="-33077"/>
                  <a:pt x="1313279" y="0"/>
                </a:cubicBezTo>
                <a:cubicBezTo>
                  <a:pt x="1541533" y="33077"/>
                  <a:pt x="1874564" y="40749"/>
                  <a:pt x="2179484" y="0"/>
                </a:cubicBezTo>
                <a:cubicBezTo>
                  <a:pt x="2484405" y="-40749"/>
                  <a:pt x="2865906" y="-10767"/>
                  <a:pt x="3045690" y="0"/>
                </a:cubicBezTo>
                <a:cubicBezTo>
                  <a:pt x="3225474" y="10767"/>
                  <a:pt x="3408310" y="15580"/>
                  <a:pt x="3660416" y="0"/>
                </a:cubicBezTo>
                <a:cubicBezTo>
                  <a:pt x="3912522" y="-15580"/>
                  <a:pt x="4147427" y="-3028"/>
                  <a:pt x="4442795" y="0"/>
                </a:cubicBezTo>
                <a:cubicBezTo>
                  <a:pt x="4738163" y="3028"/>
                  <a:pt x="5050184" y="-33149"/>
                  <a:pt x="5309000" y="0"/>
                </a:cubicBezTo>
                <a:cubicBezTo>
                  <a:pt x="5567817" y="33149"/>
                  <a:pt x="5807060" y="-18385"/>
                  <a:pt x="6007553" y="0"/>
                </a:cubicBezTo>
                <a:cubicBezTo>
                  <a:pt x="6208046" y="18385"/>
                  <a:pt x="6565755" y="-12577"/>
                  <a:pt x="6706106" y="0"/>
                </a:cubicBezTo>
                <a:cubicBezTo>
                  <a:pt x="6846457" y="12577"/>
                  <a:pt x="7330973" y="-1580"/>
                  <a:pt x="7488485" y="0"/>
                </a:cubicBezTo>
                <a:cubicBezTo>
                  <a:pt x="7645997" y="1580"/>
                  <a:pt x="7937969" y="-19426"/>
                  <a:pt x="8382632" y="0"/>
                </a:cubicBezTo>
                <a:cubicBezTo>
                  <a:pt x="8397019" y="149406"/>
                  <a:pt x="8397111" y="377157"/>
                  <a:pt x="8382632" y="536068"/>
                </a:cubicBezTo>
                <a:cubicBezTo>
                  <a:pt x="8368153" y="694979"/>
                  <a:pt x="8390673" y="820994"/>
                  <a:pt x="8382632" y="1072136"/>
                </a:cubicBezTo>
                <a:cubicBezTo>
                  <a:pt x="8374591" y="1323278"/>
                  <a:pt x="8398842" y="1403774"/>
                  <a:pt x="8382632" y="1657942"/>
                </a:cubicBezTo>
                <a:cubicBezTo>
                  <a:pt x="8198671" y="1678106"/>
                  <a:pt x="8109964" y="1646621"/>
                  <a:pt x="7851732" y="1657942"/>
                </a:cubicBezTo>
                <a:cubicBezTo>
                  <a:pt x="7593500" y="1669263"/>
                  <a:pt x="7499660" y="1634708"/>
                  <a:pt x="7320832" y="1657942"/>
                </a:cubicBezTo>
                <a:cubicBezTo>
                  <a:pt x="7142004" y="1681176"/>
                  <a:pt x="6910988" y="1656656"/>
                  <a:pt x="6706106" y="1657942"/>
                </a:cubicBezTo>
                <a:cubicBezTo>
                  <a:pt x="6501224" y="1659228"/>
                  <a:pt x="6335287" y="1657831"/>
                  <a:pt x="6091379" y="1657942"/>
                </a:cubicBezTo>
                <a:cubicBezTo>
                  <a:pt x="5847471" y="1658053"/>
                  <a:pt x="5684560" y="1638022"/>
                  <a:pt x="5392827" y="1657942"/>
                </a:cubicBezTo>
                <a:cubicBezTo>
                  <a:pt x="5101094" y="1677862"/>
                  <a:pt x="4909930" y="1662106"/>
                  <a:pt x="4694274" y="1657942"/>
                </a:cubicBezTo>
                <a:cubicBezTo>
                  <a:pt x="4478618" y="1653778"/>
                  <a:pt x="4347395" y="1675712"/>
                  <a:pt x="4079548" y="1657942"/>
                </a:cubicBezTo>
                <a:cubicBezTo>
                  <a:pt x="3811701" y="1640172"/>
                  <a:pt x="3665719" y="1673374"/>
                  <a:pt x="3548648" y="1657942"/>
                </a:cubicBezTo>
                <a:cubicBezTo>
                  <a:pt x="3431577" y="1642510"/>
                  <a:pt x="3098860" y="1689945"/>
                  <a:pt x="2766269" y="1657942"/>
                </a:cubicBezTo>
                <a:cubicBezTo>
                  <a:pt x="2433678" y="1625939"/>
                  <a:pt x="2412358" y="1643331"/>
                  <a:pt x="2151542" y="1657942"/>
                </a:cubicBezTo>
                <a:cubicBezTo>
                  <a:pt x="1890726" y="1672553"/>
                  <a:pt x="1807969" y="1664003"/>
                  <a:pt x="1620642" y="1657942"/>
                </a:cubicBezTo>
                <a:cubicBezTo>
                  <a:pt x="1433315" y="1651881"/>
                  <a:pt x="1166284" y="1688172"/>
                  <a:pt x="922090" y="1657942"/>
                </a:cubicBezTo>
                <a:cubicBezTo>
                  <a:pt x="677896" y="1627712"/>
                  <a:pt x="222149" y="1663051"/>
                  <a:pt x="0" y="1657942"/>
                </a:cubicBezTo>
                <a:cubicBezTo>
                  <a:pt x="-7149" y="1407929"/>
                  <a:pt x="22153" y="1311478"/>
                  <a:pt x="0" y="1105295"/>
                </a:cubicBezTo>
                <a:cubicBezTo>
                  <a:pt x="-22153" y="899112"/>
                  <a:pt x="20031" y="810674"/>
                  <a:pt x="0" y="602386"/>
                </a:cubicBezTo>
                <a:cubicBezTo>
                  <a:pt x="-20031" y="394098"/>
                  <a:pt x="657" y="296588"/>
                  <a:pt x="0" y="0"/>
                </a:cubicBezTo>
                <a:close/>
              </a:path>
            </a:pathLst>
          </a:custGeom>
          <a:solidFill>
            <a:schemeClr val="accent6"/>
          </a:solidFill>
          <a:ln w="12700">
            <a:solidFill>
              <a:schemeClr val="tx1"/>
            </a:solidFill>
            <a:miter lim="400000"/>
            <a:extLst>
              <a:ext uri="{C807C97D-BFC1-408E-A445-0C87EB9F89A2}">
                <ask:lineSketchStyleProps xmlns:ask="http://schemas.microsoft.com/office/drawing/2018/sketchyshapes" sd="197203919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 fontScale="92500" lnSpcReduction="10000"/>
          </a:bodyPr>
          <a:lstStyle>
            <a:lvl1pPr algn="l">
              <a:spcBef>
                <a:spcPts val="2400"/>
              </a:spcBef>
              <a:defRPr sz="6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paste() adds 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spaces</a:t>
            </a:r>
            <a:endParaRPr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811661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Shape 1158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</a:defRPr>
            </a:lvl1pPr>
          </a:lstStyle>
          <a:p>
            <a:r>
              <a:rPr dirty="0"/>
              <a:t>Your Turn </a:t>
            </a:r>
            <a:r>
              <a:rPr lang="en-US" dirty="0"/>
              <a:t>3</a:t>
            </a:r>
            <a:endParaRPr dirty="0"/>
          </a:p>
        </p:txBody>
      </p:sp>
      <p:sp>
        <p:nvSpPr>
          <p:cNvPr id="1159" name="Shape 1159"/>
          <p:cNvSpPr txBox="1">
            <a:spLocks noGrp="1"/>
          </p:cNvSpPr>
          <p:nvPr>
            <p:ph type="body" idx="4294967295"/>
          </p:nvPr>
        </p:nvSpPr>
        <p:spPr>
          <a:xfrm>
            <a:off x="2415295" y="3240423"/>
            <a:ext cx="19553410" cy="8144878"/>
          </a:xfrm>
          <a:prstGeom prst="rect">
            <a:avLst/>
          </a:prstGeom>
        </p:spPr>
        <p:txBody>
          <a:bodyPr lIns="71437" tIns="71437" rIns="71437" bIns="71437">
            <a:normAutofit/>
          </a:bodyPr>
          <a:lstStyle/>
          <a:p>
            <a:pPr defTabSz="584200">
              <a:spcBef>
                <a:spcPts val="2400"/>
              </a:spcBef>
              <a:buSzTx/>
              <a:defRPr sz="6000">
                <a:solidFill>
                  <a:srgbClr val="005493"/>
                </a:solidFill>
              </a:defRPr>
            </a:pPr>
            <a:r>
              <a:rPr lang="en-US" dirty="0"/>
              <a:t>Complete the code to calculate the three scales</a:t>
            </a:r>
          </a:p>
          <a:p>
            <a:pPr defTabSz="584200">
              <a:spcBef>
                <a:spcPts val="2400"/>
              </a:spcBef>
              <a:buSzTx/>
              <a:defRPr sz="6000">
                <a:solidFill>
                  <a:srgbClr val="005493"/>
                </a:solidFill>
              </a:defRPr>
            </a:pPr>
            <a:r>
              <a:rPr lang="en-US" dirty="0"/>
              <a:t>Calculate the scale scores</a:t>
            </a:r>
          </a:p>
          <a:p>
            <a:pPr defTabSz="584200">
              <a:spcBef>
                <a:spcPts val="2400"/>
              </a:spcBef>
              <a:buSzTx/>
              <a:defRPr sz="6000">
                <a:solidFill>
                  <a:srgbClr val="005493"/>
                </a:solidFill>
              </a:defRPr>
            </a:pPr>
            <a:r>
              <a:rPr lang="en-US" dirty="0"/>
              <a:t>Look at the outputs</a:t>
            </a:r>
          </a:p>
          <a:p>
            <a:pPr defTabSz="584200">
              <a:spcBef>
                <a:spcPts val="2400"/>
              </a:spcBef>
              <a:buSzTx/>
              <a:defRPr sz="6000">
                <a:solidFill>
                  <a:srgbClr val="005493"/>
                </a:solidFill>
              </a:defRPr>
            </a:pPr>
            <a:r>
              <a:rPr lang="en-US" dirty="0"/>
              <a:t>Combine the scale values with the dataset (</a:t>
            </a:r>
            <a:r>
              <a:rPr lang="en-US" dirty="0" err="1"/>
              <a:t>bind_cols</a:t>
            </a:r>
            <a:r>
              <a:rPr lang="en-US" dirty="0"/>
              <a:t>)</a:t>
            </a:r>
          </a:p>
        </p:txBody>
      </p:sp>
      <p:sp>
        <p:nvSpPr>
          <p:cNvPr id="1161" name="Shape 1161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rPr/>
              <a:t>14</a:t>
            </a:fld>
            <a:endParaRPr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1293B55-9B24-4347-AB02-4D9EA13873B3}"/>
              </a:ext>
            </a:extLst>
          </p:cNvPr>
          <p:cNvSpPr/>
          <p:nvPr/>
        </p:nvSpPr>
        <p:spPr>
          <a:xfrm>
            <a:off x="19259234" y="11496548"/>
            <a:ext cx="4544635" cy="1375376"/>
          </a:xfrm>
          <a:prstGeom prst="rect">
            <a:avLst/>
          </a:prstGeom>
          <a:solidFill>
            <a:schemeClr val="accent3"/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8000" b="1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04:00</a:t>
            </a:r>
            <a:endParaRPr kumimoji="0" lang="en-GB" sz="8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098169924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305">
            <a:extLst>
              <a:ext uri="{FF2B5EF4-FFF2-40B4-BE49-F238E27FC236}">
                <a16:creationId xmlns:a16="http://schemas.microsoft.com/office/drawing/2014/main" id="{ED7149B7-CF51-4075-84B5-B12DDBD1ED16}"/>
              </a:ext>
            </a:extLst>
          </p:cNvPr>
          <p:cNvSpPr/>
          <p:nvPr/>
        </p:nvSpPr>
        <p:spPr>
          <a:xfrm>
            <a:off x="2597727" y="706582"/>
            <a:ext cx="18786764" cy="334587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1" name="Shape 1306">
            <a:extLst>
              <a:ext uri="{FF2B5EF4-FFF2-40B4-BE49-F238E27FC236}">
                <a16:creationId xmlns:a16="http://schemas.microsoft.com/office/drawing/2014/main" id="{5140EAD8-66A7-4AB5-A452-FAFAC872B9B1}"/>
              </a:ext>
            </a:extLst>
          </p:cNvPr>
          <p:cNvSpPr txBox="1"/>
          <p:nvPr/>
        </p:nvSpPr>
        <p:spPr>
          <a:xfrm>
            <a:off x="3366655" y="1142999"/>
            <a:ext cx="16886161" cy="29094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rgbClr val="000000"/>
                </a:solidFill>
              </a:rPr>
              <a:t>scales &lt;- </a:t>
            </a:r>
            <a:r>
              <a:rPr lang="en-US" dirty="0" err="1">
                <a:solidFill>
                  <a:srgbClr val="000000"/>
                </a:solidFill>
              </a:rPr>
              <a:t>make_scales</a:t>
            </a:r>
            <a:r>
              <a:rPr lang="en-US" dirty="0">
                <a:solidFill>
                  <a:srgbClr val="000000"/>
                </a:solidFill>
              </a:rPr>
              <a:t>(</a:t>
            </a:r>
            <a:r>
              <a:rPr lang="en-US" dirty="0" err="1">
                <a:solidFill>
                  <a:srgbClr val="000000"/>
                </a:solidFill>
              </a:rPr>
              <a:t>survey_data</a:t>
            </a:r>
            <a:r>
              <a:rPr lang="en-US" dirty="0">
                <a:solidFill>
                  <a:srgbClr val="000000"/>
                </a:solidFill>
              </a:rPr>
              <a:t>, </a:t>
            </a:r>
            <a:r>
              <a:rPr lang="en-US" dirty="0" err="1">
                <a:solidFill>
                  <a:srgbClr val="000000"/>
                </a:solidFill>
              </a:rPr>
              <a:t>scales_items</a:t>
            </a:r>
            <a:r>
              <a:rPr lang="en-US" dirty="0">
                <a:solidFill>
                  <a:srgbClr val="000000"/>
                </a:solidFill>
              </a:rPr>
              <a:t>, reversed = </a:t>
            </a:r>
            <a:r>
              <a:rPr lang="en-US" dirty="0">
                <a:solidFill>
                  <a:schemeClr val="accent1"/>
                </a:solidFill>
              </a:rPr>
              <a:t>TRUE</a:t>
            </a:r>
            <a:r>
              <a:rPr lang="en-US" dirty="0">
                <a:solidFill>
                  <a:srgbClr val="000000"/>
                </a:solidFill>
              </a:rPr>
              <a:t>)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 err="1">
                <a:solidFill>
                  <a:schemeClr val="accent1"/>
                </a:solidFill>
              </a:rPr>
              <a:t>scales$descriptives</a:t>
            </a:r>
            <a:endParaRPr lang="en-US" dirty="0"/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 err="1">
                <a:solidFill>
                  <a:srgbClr val="000000"/>
                </a:solidFill>
              </a:rPr>
              <a:t>survey_data</a:t>
            </a:r>
            <a:r>
              <a:rPr lang="en-US" dirty="0">
                <a:solidFill>
                  <a:srgbClr val="000000"/>
                </a:solidFill>
              </a:rPr>
              <a:t> &lt;- </a:t>
            </a:r>
            <a:r>
              <a:rPr lang="en-US" dirty="0" err="1">
                <a:solidFill>
                  <a:srgbClr val="000000"/>
                </a:solidFill>
              </a:rPr>
              <a:t>survey_data</a:t>
            </a:r>
            <a:r>
              <a:rPr lang="en-US" dirty="0">
                <a:solidFill>
                  <a:srgbClr val="000000"/>
                </a:solidFill>
              </a:rPr>
              <a:t> %&gt;% </a:t>
            </a:r>
            <a:r>
              <a:rPr lang="en-US" dirty="0" err="1">
                <a:solidFill>
                  <a:srgbClr val="000000"/>
                </a:solidFill>
              </a:rPr>
              <a:t>bind_cols</a:t>
            </a:r>
            <a:r>
              <a:rPr lang="en-US" dirty="0">
                <a:solidFill>
                  <a:srgbClr val="000000"/>
                </a:solidFill>
              </a:rPr>
              <a:t>(</a:t>
            </a:r>
            <a:r>
              <a:rPr lang="en-US" dirty="0" err="1">
                <a:solidFill>
                  <a:schemeClr val="accent1"/>
                </a:solidFill>
              </a:rPr>
              <a:t>scales$scores</a:t>
            </a:r>
            <a:r>
              <a:rPr lang="en-US" dirty="0">
                <a:solidFill>
                  <a:srgbClr val="000000"/>
                </a:solidFill>
              </a:rPr>
              <a:t>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252580F-EFB7-4B64-9CD0-4FF3D00F50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0152" y="4488872"/>
            <a:ext cx="19523695" cy="231201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4009FFD-16EB-41AB-8DF5-E2FE3357D8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0830" y="7064891"/>
            <a:ext cx="8958987" cy="6293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92051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Shape 1158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</a:defRPr>
            </a:lvl1pPr>
          </a:lstStyle>
          <a:p>
            <a:r>
              <a:rPr dirty="0"/>
              <a:t>Your </a:t>
            </a:r>
            <a:r>
              <a:rPr lang="en-US" i="1" dirty="0"/>
              <a:t>final </a:t>
            </a:r>
            <a:r>
              <a:rPr lang="en-US" dirty="0"/>
              <a:t>t</a:t>
            </a:r>
            <a:r>
              <a:rPr dirty="0"/>
              <a:t>urn</a:t>
            </a:r>
            <a:r>
              <a:rPr lang="en-US" dirty="0"/>
              <a:t> 4</a:t>
            </a:r>
            <a:endParaRPr dirty="0"/>
          </a:p>
        </p:txBody>
      </p:sp>
      <p:sp>
        <p:nvSpPr>
          <p:cNvPr id="1159" name="Shape 1159"/>
          <p:cNvSpPr txBox="1">
            <a:spLocks noGrp="1"/>
          </p:cNvSpPr>
          <p:nvPr>
            <p:ph type="body" idx="4294967295"/>
          </p:nvPr>
        </p:nvSpPr>
        <p:spPr>
          <a:xfrm>
            <a:off x="2415295" y="3240423"/>
            <a:ext cx="19553410" cy="8144878"/>
          </a:xfrm>
          <a:prstGeom prst="rect">
            <a:avLst/>
          </a:prstGeom>
        </p:spPr>
        <p:txBody>
          <a:bodyPr lIns="71437" tIns="71437" rIns="71437" bIns="71437">
            <a:normAutofit/>
          </a:bodyPr>
          <a:lstStyle/>
          <a:p>
            <a:pPr defTabSz="584200">
              <a:spcBef>
                <a:spcPts val="2400"/>
              </a:spcBef>
              <a:buSzTx/>
              <a:defRPr sz="6000">
                <a:solidFill>
                  <a:srgbClr val="005493"/>
                </a:solidFill>
              </a:defRPr>
            </a:pPr>
            <a:r>
              <a:rPr lang="en-US" dirty="0"/>
              <a:t>Have a look through the code in section 4</a:t>
            </a:r>
          </a:p>
          <a:p>
            <a:pPr defTabSz="584200">
              <a:spcBef>
                <a:spcPts val="2400"/>
              </a:spcBef>
              <a:buSzTx/>
              <a:defRPr sz="6000">
                <a:solidFill>
                  <a:srgbClr val="005493"/>
                </a:solidFill>
              </a:defRPr>
            </a:pPr>
            <a:r>
              <a:rPr lang="en-US" dirty="0"/>
              <a:t>Fix as many lines as you can</a:t>
            </a:r>
          </a:p>
        </p:txBody>
      </p:sp>
      <p:sp>
        <p:nvSpPr>
          <p:cNvPr id="1161" name="Shape 1161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rPr/>
              <a:t>16</a:t>
            </a:fld>
            <a:endParaRPr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71A6BD3-A7D9-4111-8345-AA5A51EED19D}"/>
              </a:ext>
            </a:extLst>
          </p:cNvPr>
          <p:cNvSpPr/>
          <p:nvPr/>
        </p:nvSpPr>
        <p:spPr>
          <a:xfrm>
            <a:off x="19259234" y="11496548"/>
            <a:ext cx="4544635" cy="1375376"/>
          </a:xfrm>
          <a:prstGeom prst="rect">
            <a:avLst/>
          </a:prstGeom>
          <a:solidFill>
            <a:schemeClr val="accent3"/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8000" b="1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05:00</a:t>
            </a:r>
            <a:endParaRPr kumimoji="0" lang="en-GB" sz="8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446643058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62F9CFC-2AA4-44E2-B398-F367DF339A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6722" y="1039091"/>
            <a:ext cx="8853055" cy="119453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1382821-A04A-44CC-BF8D-88D5013A1C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57823" y="1039091"/>
            <a:ext cx="9391191" cy="1194539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78831B8-4154-42CB-A52A-9BE9A91BC2DA}"/>
              </a:ext>
            </a:extLst>
          </p:cNvPr>
          <p:cNvSpPr/>
          <p:nvPr/>
        </p:nvSpPr>
        <p:spPr>
          <a:xfrm>
            <a:off x="8589125" y="1699843"/>
            <a:ext cx="3893820" cy="5040000"/>
          </a:xfrm>
          <a:prstGeom prst="rect">
            <a:avLst/>
          </a:prstGeom>
          <a:blipFill rotWithShape="1">
            <a:blip r:embed="rId4"/>
            <a:srcRect/>
            <a:tile tx="0" ty="0" sx="100000" sy="100000" flip="none" algn="tl"/>
          </a:blip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Coding: </a:t>
            </a:r>
            <a:r>
              <a:rPr kumimoji="0" lang="en-GB" sz="4200" b="0" i="0" u="none" strike="noStrike" cap="none" spc="0" normalizeH="0" baseline="0" dirty="0" err="1">
                <a:ln>
                  <a:noFill/>
                </a:ln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Stackoverflow</a:t>
            </a:r>
            <a:endParaRPr kumimoji="0" lang="en-GB" sz="4200" b="0" i="0" u="none" strike="noStrike" cap="none" spc="0" normalizeH="0" baseline="0" dirty="0">
              <a:ln>
                <a:noFill/>
              </a:ln>
              <a:solidFill>
                <a:schemeClr val="accent3">
                  <a:lumMod val="60000"/>
                  <a:lumOff val="40000"/>
                </a:schemeClr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GB" sz="4200" dirty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Stats: 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4200" dirty="0" err="1"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rPr>
              <a:t>CrossValidated</a:t>
            </a:r>
            <a:endParaRPr kumimoji="0" lang="en-GB" sz="4200" b="0" i="0" u="none" strike="noStrike" cap="none" spc="0" normalizeH="0" baseline="0" dirty="0">
              <a:ln>
                <a:noFill/>
              </a:ln>
              <a:solidFill>
                <a:schemeClr val="accent3">
                  <a:lumMod val="60000"/>
                  <a:lumOff val="40000"/>
                </a:schemeClr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0819906-5DCF-42DF-84DF-6CCD1ACAA044}"/>
              </a:ext>
            </a:extLst>
          </p:cNvPr>
          <p:cNvSpPr/>
          <p:nvPr/>
        </p:nvSpPr>
        <p:spPr>
          <a:xfrm>
            <a:off x="20302104" y="1717203"/>
            <a:ext cx="3893820" cy="4022254"/>
          </a:xfrm>
          <a:prstGeom prst="rect">
            <a:avLst/>
          </a:prstGeom>
          <a:blipFill rotWithShape="1">
            <a:blip r:embed="rId4"/>
            <a:srcRect/>
            <a:tile tx="0" ty="0" sx="100000" sy="100000" flip="none" algn="tl"/>
          </a:blip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200" b="0" i="1" u="none" strike="noStrike" cap="none" spc="0" normalizeH="0" baseline="0" dirty="0">
                <a:ln>
                  <a:noFill/>
                </a:ln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Minimum </a:t>
            </a:r>
            <a:r>
              <a:rPr kumimoji="0" lang="en-GB" sz="4200" b="0" i="0" u="none" strike="noStrike" cap="none" spc="0" normalizeH="0" baseline="0" dirty="0">
                <a:ln>
                  <a:noFill/>
                </a:ln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reproducible examples (</a:t>
            </a:r>
            <a:r>
              <a:rPr kumimoji="0" lang="en-GB" sz="4200" b="0" i="0" u="none" strike="noStrike" cap="none" spc="0" normalizeH="0" baseline="0" dirty="0" err="1">
                <a:ln>
                  <a:noFill/>
                </a:ln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reprex</a:t>
            </a:r>
            <a:r>
              <a:rPr kumimoji="0" lang="en-GB" sz="4200" b="0" i="0" u="none" strike="noStrike" cap="none" spc="0" normalizeH="0" baseline="0" dirty="0">
                <a:ln>
                  <a:noFill/>
                </a:ln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)</a:t>
            </a:r>
            <a:r>
              <a:rPr kumimoji="0" lang="en-GB" sz="4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 – simple data, simple model, …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B687F47-DAF0-444E-941E-AFE19D468D1A}"/>
              </a:ext>
            </a:extLst>
          </p:cNvPr>
          <p:cNvSpPr/>
          <p:nvPr/>
        </p:nvSpPr>
        <p:spPr>
          <a:xfrm>
            <a:off x="20302104" y="8014434"/>
            <a:ext cx="3893820" cy="1436931"/>
          </a:xfrm>
          <a:prstGeom prst="rect">
            <a:avLst/>
          </a:prstGeom>
          <a:blipFill rotWithShape="1">
            <a:blip r:embed="rId4"/>
            <a:srcRect/>
            <a:tile tx="0" ty="0" sx="100000" sy="100000" flip="none" algn="tl"/>
          </a:blip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200" b="0" i="1" u="none" strike="noStrike" cap="none" spc="0" normalizeH="0" baseline="0" dirty="0">
                <a:ln>
                  <a:noFill/>
                </a:ln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Restart R … and your brain</a:t>
            </a:r>
            <a:endParaRPr kumimoji="0" lang="en-GB" sz="4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DA49A5C-5962-4D53-AC45-2F05548E049D}"/>
              </a:ext>
            </a:extLst>
          </p:cNvPr>
          <p:cNvSpPr/>
          <p:nvPr/>
        </p:nvSpPr>
        <p:spPr>
          <a:xfrm>
            <a:off x="10910913" y="7851550"/>
            <a:ext cx="3893820" cy="2729592"/>
          </a:xfrm>
          <a:prstGeom prst="rect">
            <a:avLst/>
          </a:prstGeom>
          <a:blipFill rotWithShape="1">
            <a:blip r:embed="rId4"/>
            <a:srcRect/>
            <a:tile tx="0" ty="0" sx="100000" sy="100000" flip="none" algn="tl"/>
          </a:blip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200" b="0" i="1" u="none" strike="noStrike" cap="none" spc="0" normalizeH="0" baseline="0" dirty="0">
                <a:ln>
                  <a:noFill/>
                </a:ln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Report unexpected behaviour on GitHub Issues</a:t>
            </a:r>
            <a:endParaRPr kumimoji="0" lang="en-GB" sz="4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07317533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1105899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136E7E-45EF-4EF2-B453-5E4E827C48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7432000" cy="13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893255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Shape 433"/>
          <p:cNvSpPr txBox="1">
            <a:spLocks noGrp="1"/>
          </p:cNvSpPr>
          <p:nvPr>
            <p:ph type="sldNum" sz="quarter" idx="2"/>
          </p:nvPr>
        </p:nvSpPr>
        <p:spPr>
          <a:xfrm>
            <a:off x="12006312" y="12663871"/>
            <a:ext cx="371376" cy="4984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defRPr sz="24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rPr/>
              <a:t>2</a:t>
            </a:fld>
            <a:endParaRPr/>
          </a:p>
        </p:txBody>
      </p:sp>
      <p:sp>
        <p:nvSpPr>
          <p:cNvPr id="434" name="Shape 434"/>
          <p:cNvSpPr/>
          <p:nvPr/>
        </p:nvSpPr>
        <p:spPr>
          <a:xfrm>
            <a:off x="358722" y="2450789"/>
            <a:ext cx="23727429" cy="6203414"/>
          </a:xfrm>
          <a:prstGeom prst="roundRect">
            <a:avLst>
              <a:gd name="adj" fmla="val 19408"/>
            </a:avLst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</p:spPr>
        <p:txBody>
          <a:bodyPr wrap="square" lIns="71437" tIns="71437" rIns="71437" bIns="71437" numCol="1" anchor="ctr">
            <a:noAutofit/>
          </a:bodyPr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35" name="Shape 435"/>
          <p:cNvSpPr txBox="1"/>
          <p:nvPr/>
        </p:nvSpPr>
        <p:spPr>
          <a:xfrm>
            <a:off x="16704556" y="7951727"/>
            <a:ext cx="3604681" cy="1249921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numCol="1" anchor="ctr">
            <a:normAutofit/>
          </a:bodyPr>
          <a:lstStyle>
            <a:lvl1pPr>
              <a:defRPr sz="6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>
                <a:solidFill>
                  <a:schemeClr val="tx1"/>
                </a:solidFill>
              </a:rPr>
              <a:t>Program</a:t>
            </a:r>
          </a:p>
        </p:txBody>
      </p:sp>
      <p:sp>
        <p:nvSpPr>
          <p:cNvPr id="436" name="Shape 436"/>
          <p:cNvSpPr txBox="1"/>
          <p:nvPr/>
        </p:nvSpPr>
        <p:spPr>
          <a:xfrm>
            <a:off x="297852" y="5070318"/>
            <a:ext cx="3233555" cy="11212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numCol="1" anchor="ctr">
            <a:normAutofit/>
          </a:bodyPr>
          <a:lstStyle>
            <a:lvl1pPr>
              <a:defRPr sz="6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>
                <a:solidFill>
                  <a:schemeClr val="accent5"/>
                </a:solidFill>
              </a:rPr>
              <a:t>Import</a:t>
            </a:r>
          </a:p>
        </p:txBody>
      </p:sp>
      <p:sp>
        <p:nvSpPr>
          <p:cNvPr id="437" name="Shape 437"/>
          <p:cNvSpPr txBox="1"/>
          <p:nvPr/>
        </p:nvSpPr>
        <p:spPr>
          <a:xfrm>
            <a:off x="4540219" y="5070318"/>
            <a:ext cx="1851891" cy="11212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numCol="1" anchor="ctr">
            <a:normAutofit/>
          </a:bodyPr>
          <a:lstStyle>
            <a:lvl1pPr>
              <a:defRPr sz="6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>
                <a:solidFill>
                  <a:schemeClr val="accent5"/>
                </a:solidFill>
              </a:rPr>
              <a:t>Tidy</a:t>
            </a:r>
          </a:p>
        </p:txBody>
      </p:sp>
      <p:sp>
        <p:nvSpPr>
          <p:cNvPr id="438" name="Shape 438"/>
          <p:cNvSpPr txBox="1"/>
          <p:nvPr/>
        </p:nvSpPr>
        <p:spPr>
          <a:xfrm>
            <a:off x="8203158" y="3134490"/>
            <a:ext cx="3233555" cy="11212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numCol="1" anchor="ctr">
            <a:normAutofit/>
          </a:bodyPr>
          <a:lstStyle>
            <a:lvl1pPr defTabSz="560831">
              <a:defRPr sz="6144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>
                <a:solidFill>
                  <a:schemeClr val="tx1"/>
                </a:solidFill>
              </a:rPr>
              <a:t>Visualize</a:t>
            </a:r>
          </a:p>
        </p:txBody>
      </p:sp>
      <p:sp>
        <p:nvSpPr>
          <p:cNvPr id="439" name="Shape 439"/>
          <p:cNvSpPr txBox="1"/>
          <p:nvPr/>
        </p:nvSpPr>
        <p:spPr>
          <a:xfrm>
            <a:off x="7134510" y="6447615"/>
            <a:ext cx="3976721" cy="11212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numCol="1" anchor="ctr">
            <a:normAutofit/>
          </a:bodyPr>
          <a:lstStyle>
            <a:lvl1pPr>
              <a:defRPr sz="6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>
                <a:solidFill>
                  <a:schemeClr val="tx1"/>
                </a:solidFill>
              </a:rPr>
              <a:t>Transform</a:t>
            </a:r>
          </a:p>
        </p:txBody>
      </p:sp>
      <p:sp>
        <p:nvSpPr>
          <p:cNvPr id="440" name="Shape 440"/>
          <p:cNvSpPr txBox="1"/>
          <p:nvPr/>
        </p:nvSpPr>
        <p:spPr>
          <a:xfrm>
            <a:off x="11060018" y="5070318"/>
            <a:ext cx="3233555" cy="11212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numCol="1" anchor="ctr">
            <a:normAutofit/>
          </a:bodyPr>
          <a:lstStyle>
            <a:lvl1pPr>
              <a:defRPr sz="6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>
                <a:solidFill>
                  <a:schemeClr val="tx1"/>
                </a:solidFill>
              </a:rPr>
              <a:t>Model</a:t>
            </a:r>
          </a:p>
        </p:txBody>
      </p:sp>
      <p:sp>
        <p:nvSpPr>
          <p:cNvPr id="441" name="Shape 441"/>
          <p:cNvSpPr txBox="1"/>
          <p:nvPr/>
        </p:nvSpPr>
        <p:spPr>
          <a:xfrm>
            <a:off x="18787775" y="5070318"/>
            <a:ext cx="5014993" cy="11212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numCol="1" anchor="ctr">
            <a:normAutofit/>
          </a:bodyPr>
          <a:lstStyle>
            <a:lvl1pPr defTabSz="566674">
              <a:defRPr sz="6208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>
                <a:solidFill>
                  <a:schemeClr val="tx1"/>
                </a:solidFill>
              </a:rPr>
              <a:t>Communicate</a:t>
            </a:r>
          </a:p>
        </p:txBody>
      </p:sp>
      <p:sp>
        <p:nvSpPr>
          <p:cNvPr id="442" name="Shape 442"/>
          <p:cNvSpPr/>
          <p:nvPr/>
        </p:nvSpPr>
        <p:spPr>
          <a:xfrm>
            <a:off x="6523469" y="5630936"/>
            <a:ext cx="1258310" cy="1"/>
          </a:xfrm>
          <a:prstGeom prst="line">
            <a:avLst/>
          </a:prstGeom>
          <a:noFill/>
          <a:ln w="101600" cap="flat">
            <a:solidFill>
              <a:srgbClr val="000000"/>
            </a:solidFill>
            <a:prstDash val="solid"/>
            <a:miter lim="400000"/>
            <a:tailEnd type="triangle" w="med" len="med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443" name="Shape 443"/>
          <p:cNvSpPr/>
          <p:nvPr/>
        </p:nvSpPr>
        <p:spPr>
          <a:xfrm>
            <a:off x="13985091" y="5630936"/>
            <a:ext cx="903689" cy="1"/>
          </a:xfrm>
          <a:prstGeom prst="line">
            <a:avLst/>
          </a:prstGeom>
          <a:noFill/>
          <a:ln w="101600" cap="flat">
            <a:solidFill>
              <a:srgbClr val="5982B2"/>
            </a:solidFill>
            <a:prstDash val="solid"/>
            <a:miter lim="400000"/>
            <a:tailEnd type="triangle" w="med" len="med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b="1" dirty="0">
              <a:solidFill>
                <a:schemeClr val="tx1"/>
              </a:solidFill>
            </a:endParaRPr>
          </a:p>
        </p:txBody>
      </p:sp>
      <p:sp>
        <p:nvSpPr>
          <p:cNvPr id="444" name="Shape 444"/>
          <p:cNvSpPr/>
          <p:nvPr/>
        </p:nvSpPr>
        <p:spPr>
          <a:xfrm rot="18241080">
            <a:off x="9593779" y="5856472"/>
            <a:ext cx="2939442" cy="20339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545" extrusionOk="0">
                <a:moveTo>
                  <a:pt x="0" y="0"/>
                </a:moveTo>
                <a:cubicBezTo>
                  <a:pt x="324" y="6917"/>
                  <a:pt x="3006" y="13218"/>
                  <a:pt x="7234" y="16995"/>
                </a:cubicBezTo>
                <a:cubicBezTo>
                  <a:pt x="11503" y="20810"/>
                  <a:pt x="16838" y="21600"/>
                  <a:pt x="21600" y="19123"/>
                </a:cubicBezTo>
              </a:path>
            </a:pathLst>
          </a:custGeom>
          <a:noFill/>
          <a:ln w="101600" cap="flat">
            <a:solidFill>
              <a:srgbClr val="000000"/>
            </a:solidFill>
            <a:prstDash val="solid"/>
            <a:miter lim="400000"/>
            <a:headEnd type="triangle" w="med" len="med"/>
            <a:tailEnd type="triangle" w="med" len="med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445" name="Shape 445"/>
          <p:cNvSpPr/>
          <p:nvPr/>
        </p:nvSpPr>
        <p:spPr>
          <a:xfrm rot="18241080">
            <a:off x="11799232" y="3648661"/>
            <a:ext cx="609307" cy="16598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887" h="21600" extrusionOk="0">
                <a:moveTo>
                  <a:pt x="20497" y="0"/>
                </a:moveTo>
                <a:cubicBezTo>
                  <a:pt x="21600" y="3925"/>
                  <a:pt x="20360" y="7894"/>
                  <a:pt x="16869" y="11611"/>
                </a:cubicBezTo>
                <a:cubicBezTo>
                  <a:pt x="13325" y="15386"/>
                  <a:pt x="7555" y="18802"/>
                  <a:pt x="0" y="21600"/>
                </a:cubicBezTo>
              </a:path>
            </a:pathLst>
          </a:custGeom>
          <a:noFill/>
          <a:ln w="101600" cap="flat">
            <a:solidFill>
              <a:srgbClr val="000000"/>
            </a:solidFill>
            <a:prstDash val="solid"/>
            <a:miter lim="400000"/>
            <a:headEnd type="triangle" w="med" len="med"/>
            <a:tailEnd type="triangle" w="med" len="med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446" name="Shape 446"/>
          <p:cNvSpPr/>
          <p:nvPr/>
        </p:nvSpPr>
        <p:spPr>
          <a:xfrm rot="18241080">
            <a:off x="7619171" y="4855004"/>
            <a:ext cx="2079998" cy="9645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894" extrusionOk="0">
                <a:moveTo>
                  <a:pt x="0" y="20894"/>
                </a:moveTo>
                <a:cubicBezTo>
                  <a:pt x="2392" y="13395"/>
                  <a:pt x="5770" y="7494"/>
                  <a:pt x="9728" y="3896"/>
                </a:cubicBezTo>
                <a:cubicBezTo>
                  <a:pt x="13460" y="504"/>
                  <a:pt x="17564" y="-706"/>
                  <a:pt x="21600" y="396"/>
                </a:cubicBezTo>
              </a:path>
            </a:pathLst>
          </a:custGeom>
          <a:noFill/>
          <a:ln w="101600" cap="flat">
            <a:solidFill>
              <a:srgbClr val="000000"/>
            </a:solidFill>
            <a:prstDash val="solid"/>
            <a:miter lim="400000"/>
            <a:headEnd type="triangle" w="med" len="med"/>
            <a:tailEnd type="triangle" w="med" len="med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447" name="Shape 447"/>
          <p:cNvSpPr txBox="1"/>
          <p:nvPr/>
        </p:nvSpPr>
        <p:spPr>
          <a:xfrm>
            <a:off x="14727046" y="5070318"/>
            <a:ext cx="3233556" cy="11212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numCol="1" anchor="ctr">
            <a:normAutofit/>
          </a:bodyPr>
          <a:lstStyle>
            <a:lvl1pPr>
              <a:defRPr sz="6400" b="1">
                <a:solidFill>
                  <a:srgbClr val="5982B2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b="0" dirty="0">
                <a:solidFill>
                  <a:schemeClr val="tx1"/>
                </a:solidFill>
              </a:rPr>
              <a:t>Reason</a:t>
            </a:r>
          </a:p>
        </p:txBody>
      </p:sp>
      <p:sp>
        <p:nvSpPr>
          <p:cNvPr id="448" name="Shape 448"/>
          <p:cNvSpPr/>
          <p:nvPr/>
        </p:nvSpPr>
        <p:spPr>
          <a:xfrm>
            <a:off x="3474047" y="5630936"/>
            <a:ext cx="1021932" cy="1"/>
          </a:xfrm>
          <a:prstGeom prst="line">
            <a:avLst/>
          </a:prstGeom>
          <a:noFill/>
          <a:ln w="101600" cap="flat">
            <a:solidFill>
              <a:srgbClr val="000000"/>
            </a:solidFill>
            <a:prstDash val="solid"/>
            <a:miter lim="400000"/>
            <a:tailEnd type="triangle" w="med" len="med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49" name="Shape 449"/>
          <p:cNvSpPr/>
          <p:nvPr/>
        </p:nvSpPr>
        <p:spPr>
          <a:xfrm flipV="1">
            <a:off x="17902012" y="5630936"/>
            <a:ext cx="894933" cy="1"/>
          </a:xfrm>
          <a:prstGeom prst="line">
            <a:avLst/>
          </a:prstGeom>
          <a:noFill/>
          <a:ln w="101600" cap="flat">
            <a:solidFill>
              <a:srgbClr val="000000"/>
            </a:solidFill>
            <a:prstDash val="solid"/>
            <a:miter lim="400000"/>
            <a:tailEnd type="triangle" w="med" len="med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6" grpId="0"/>
      <p:bldP spid="43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Shape 1161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rPr/>
              <a:t>20</a:t>
            </a:fld>
            <a:endParaRPr dirty="0"/>
          </a:p>
        </p:txBody>
      </p:sp>
      <p:pic>
        <p:nvPicPr>
          <p:cNvPr id="6" name="Picture 2" descr="Things to Start, Stop and Keep Doing with Your Email Marketing">
            <a:extLst>
              <a:ext uri="{FF2B5EF4-FFF2-40B4-BE49-F238E27FC236}">
                <a16:creationId xmlns:a16="http://schemas.microsoft.com/office/drawing/2014/main" id="{CA360B67-9E8C-40EC-BE12-AA05374304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8680" y="3716605"/>
            <a:ext cx="15726640" cy="6739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5015597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outdoor object&#10;&#10;Description automatically generated">
            <a:extLst>
              <a:ext uri="{FF2B5EF4-FFF2-40B4-BE49-F238E27FC236}">
                <a16:creationId xmlns:a16="http://schemas.microsoft.com/office/drawing/2014/main" id="{632D4B2B-3D5D-4F4A-B543-CEFB5BA4B3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182" y="-1"/>
            <a:ext cx="24557182" cy="1537381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5DB0811-A0E1-494D-84E8-7FF7B3893170}"/>
              </a:ext>
            </a:extLst>
          </p:cNvPr>
          <p:cNvSpPr txBox="1"/>
          <p:nvPr/>
        </p:nvSpPr>
        <p:spPr>
          <a:xfrm>
            <a:off x="4704311" y="7887373"/>
            <a:ext cx="14802195" cy="3098924"/>
          </a:xfrm>
          <a:prstGeom prst="rect">
            <a:avLst/>
          </a:prstGeom>
          <a:solidFill>
            <a:srgbClr val="FFFFFF">
              <a:alpha val="50196"/>
            </a:srgb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9600" i="1" u="none" strike="noStrike" cap="none" spc="0" normalizeH="0" baseline="0" dirty="0">
                <a:ln>
                  <a:solidFill>
                    <a:sysClr val="windowText" lastClr="000000"/>
                  </a:solidFill>
                </a:ln>
                <a:solidFill>
                  <a:schemeClr val="accent4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Congratulations &amp; 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9600" i="1" u="none" strike="noStrike" cap="none" spc="0" normalizeH="0" baseline="0" dirty="0">
                <a:ln>
                  <a:solidFill>
                    <a:sysClr val="windowText" lastClr="000000"/>
                  </a:solidFill>
                </a:ln>
                <a:solidFill>
                  <a:schemeClr val="accent4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646302485"/>
      </p:ext>
    </p:extLst>
  </p:cSld>
  <p:clrMapOvr>
    <a:masterClrMapping/>
  </p:clrMapOvr>
  <p:transition spd="med" advClick="0" advTm="10000"/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BF5665-0BC1-4C71-B62E-18D5B76D8D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3937" y="357188"/>
            <a:ext cx="14716126" cy="1596304"/>
          </a:xfrm>
        </p:spPr>
        <p:txBody>
          <a:bodyPr>
            <a:normAutofit fontScale="90000"/>
          </a:bodyPr>
          <a:lstStyle/>
          <a:p>
            <a:r>
              <a:rPr lang="en-US" dirty="0"/>
              <a:t>Import from SPSS &amp; Co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91DCEE-8406-4CFA-8386-8BB01BDDED15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3199100" y="2693112"/>
            <a:ext cx="17624281" cy="10665700"/>
          </a:xfrm>
        </p:spPr>
        <p:txBody>
          <a:bodyPr anchor="t">
            <a:normAutofit fontScale="85000" lnSpcReduction="20000"/>
          </a:bodyPr>
          <a:lstStyle/>
          <a:p>
            <a:pPr indent="0"/>
            <a:r>
              <a:rPr lang="en-US" dirty="0"/>
              <a:t>Survey datasets contain questions, values and </a:t>
            </a:r>
            <a:r>
              <a:rPr lang="en-US" i="1" dirty="0">
                <a:solidFill>
                  <a:schemeClr val="accent1"/>
                </a:solidFill>
              </a:rPr>
              <a:t>labels (for questions and values)</a:t>
            </a:r>
          </a:p>
          <a:p>
            <a:pPr indent="0"/>
            <a:endParaRPr lang="en-US" i="1" dirty="0"/>
          </a:p>
          <a:p>
            <a:pPr indent="0"/>
            <a:endParaRPr lang="en-US" i="1" dirty="0"/>
          </a:p>
          <a:p>
            <a:pPr indent="0"/>
            <a:endParaRPr lang="en-US" i="1" dirty="0"/>
          </a:p>
          <a:p>
            <a:pPr indent="0">
              <a:spcBef>
                <a:spcPts val="1200"/>
              </a:spcBef>
            </a:pPr>
            <a:r>
              <a:rPr lang="en-US" dirty="0"/>
              <a:t>R has no inbuilt support for question labels</a:t>
            </a:r>
          </a:p>
          <a:p>
            <a:pPr marL="857250" indent="-8572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/>
              <a:t>Categorical value labels -&gt; factor levels</a:t>
            </a:r>
          </a:p>
          <a:p>
            <a:pPr marL="857250" indent="-8572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/>
              <a:t>Continuous/ordered value labels -&gt; problematic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endParaRPr lang="en-US" dirty="0"/>
          </a:p>
          <a:p>
            <a:pPr indent="0"/>
            <a:r>
              <a:rPr lang="en-US" dirty="0"/>
              <a:t>Solutions: </a:t>
            </a:r>
          </a:p>
          <a:p>
            <a:pPr marL="857250" indent="-8572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i="1" dirty="0"/>
              <a:t>haven </a:t>
            </a:r>
            <a:r>
              <a:rPr lang="en-US" dirty="0"/>
              <a:t>package, </a:t>
            </a:r>
          </a:p>
          <a:p>
            <a:pPr marL="857250" indent="-8572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/>
              <a:t>separate codebook &amp;</a:t>
            </a:r>
            <a:endParaRPr lang="en-GB" dirty="0"/>
          </a:p>
          <a:p>
            <a:pPr marL="857250" indent="-8572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/>
              <a:t>good variable names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A002BB-6D2E-4D6A-9EDE-D2C773538E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9100" y="4156527"/>
            <a:ext cx="8992900" cy="2466624"/>
          </a:xfrm>
          <a:prstGeom prst="rect">
            <a:avLst/>
          </a:prstGeom>
        </p:spPr>
      </p:pic>
      <p:sp>
        <p:nvSpPr>
          <p:cNvPr id="6" name="Shape 442">
            <a:extLst>
              <a:ext uri="{FF2B5EF4-FFF2-40B4-BE49-F238E27FC236}">
                <a16:creationId xmlns:a16="http://schemas.microsoft.com/office/drawing/2014/main" id="{64F5AE11-9E83-44C5-A816-C217531382F2}"/>
              </a:ext>
            </a:extLst>
          </p:cNvPr>
          <p:cNvSpPr/>
          <p:nvPr/>
        </p:nvSpPr>
        <p:spPr>
          <a:xfrm>
            <a:off x="11898985" y="6460865"/>
            <a:ext cx="9734887" cy="6195262"/>
          </a:xfrm>
          <a:custGeom>
            <a:avLst/>
            <a:gdLst>
              <a:gd name="connsiteX0" fmla="*/ 0 w 26805"/>
              <a:gd name="connsiteY0" fmla="*/ 0 h 26357"/>
              <a:gd name="connsiteX1" fmla="*/ 9082 w 26805"/>
              <a:gd name="connsiteY1" fmla="*/ 11987 h 26357"/>
              <a:gd name="connsiteX2" fmla="*/ 8915 w 26805"/>
              <a:gd name="connsiteY2" fmla="*/ 12892 h 26357"/>
              <a:gd name="connsiteX3" fmla="*/ 8915 w 26805"/>
              <a:gd name="connsiteY3" fmla="*/ 24556 h 26357"/>
              <a:gd name="connsiteX4" fmla="*/ 10105 w 26805"/>
              <a:gd name="connsiteY4" fmla="*/ 26357 h 26357"/>
              <a:gd name="connsiteX5" fmla="*/ 25615 w 26805"/>
              <a:gd name="connsiteY5" fmla="*/ 26357 h 26357"/>
              <a:gd name="connsiteX6" fmla="*/ 26805 w 26805"/>
              <a:gd name="connsiteY6" fmla="*/ 24556 h 26357"/>
              <a:gd name="connsiteX7" fmla="*/ 26805 w 26805"/>
              <a:gd name="connsiteY7" fmla="*/ 12892 h 26357"/>
              <a:gd name="connsiteX8" fmla="*/ 25615 w 26805"/>
              <a:gd name="connsiteY8" fmla="*/ 11090 h 26357"/>
              <a:gd name="connsiteX9" fmla="*/ 10105 w 26805"/>
              <a:gd name="connsiteY9" fmla="*/ 11090 h 26357"/>
              <a:gd name="connsiteX10" fmla="*/ 9602 w 26805"/>
              <a:gd name="connsiteY10" fmla="*/ 11264 h 26357"/>
              <a:gd name="connsiteX11" fmla="*/ 0 w 26805"/>
              <a:gd name="connsiteY11" fmla="*/ 0 h 26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6805" h="26357" extrusionOk="0">
                <a:moveTo>
                  <a:pt x="0" y="0"/>
                </a:moveTo>
                <a:cubicBezTo>
                  <a:pt x="1292" y="2410"/>
                  <a:pt x="7790" y="9577"/>
                  <a:pt x="9082" y="11987"/>
                </a:cubicBezTo>
                <a:cubicBezTo>
                  <a:pt x="8979" y="12254"/>
                  <a:pt x="8915" y="12560"/>
                  <a:pt x="8915" y="12892"/>
                </a:cubicBezTo>
                <a:lnTo>
                  <a:pt x="8915" y="24556"/>
                </a:lnTo>
                <a:cubicBezTo>
                  <a:pt x="8915" y="25551"/>
                  <a:pt x="9448" y="26357"/>
                  <a:pt x="10105" y="26357"/>
                </a:cubicBezTo>
                <a:lnTo>
                  <a:pt x="25615" y="26357"/>
                </a:lnTo>
                <a:cubicBezTo>
                  <a:pt x="26272" y="26357"/>
                  <a:pt x="26805" y="25551"/>
                  <a:pt x="26805" y="24556"/>
                </a:cubicBezTo>
                <a:lnTo>
                  <a:pt x="26805" y="12892"/>
                </a:lnTo>
                <a:cubicBezTo>
                  <a:pt x="26805" y="11897"/>
                  <a:pt x="26272" y="11090"/>
                  <a:pt x="25615" y="11090"/>
                </a:cubicBezTo>
                <a:lnTo>
                  <a:pt x="10105" y="11090"/>
                </a:lnTo>
                <a:cubicBezTo>
                  <a:pt x="9925" y="11090"/>
                  <a:pt x="9755" y="11155"/>
                  <a:pt x="9602" y="11264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332000" tIns="1296000" rIns="108000" bIns="76200" anchor="b"/>
          <a:lstStyle/>
          <a:p>
            <a:pPr algn="r">
              <a:lnSpc>
                <a:spcPct val="90000"/>
              </a:lnSpc>
              <a:defRPr sz="47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dirty="0"/>
              <a:t>Also, no support for </a:t>
            </a:r>
          </a:p>
          <a:p>
            <a:pPr algn="r">
              <a:lnSpc>
                <a:spcPct val="90000"/>
              </a:lnSpc>
              <a:defRPr sz="47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dirty="0"/>
              <a:t>multiple types</a:t>
            </a:r>
          </a:p>
          <a:p>
            <a:pPr algn="r">
              <a:lnSpc>
                <a:spcPct val="90000"/>
              </a:lnSpc>
              <a:defRPr sz="47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dirty="0"/>
              <a:t>of missingness –</a:t>
            </a:r>
            <a:br>
              <a:rPr lang="en-US" dirty="0"/>
            </a:br>
            <a:r>
              <a:rPr lang="en-US" dirty="0"/>
              <a:t>check imports!</a:t>
            </a:r>
          </a:p>
        </p:txBody>
      </p:sp>
    </p:spTree>
    <p:extLst>
      <p:ext uri="{BB962C8B-B14F-4D97-AF65-F5344CB8AC3E}">
        <p14:creationId xmlns:p14="http://schemas.microsoft.com/office/powerpoint/2010/main" val="289057634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Shape 1158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</a:defRPr>
            </a:lvl1pPr>
          </a:lstStyle>
          <a:p>
            <a:r>
              <a:t>Your Turn 1</a:t>
            </a:r>
          </a:p>
        </p:txBody>
      </p:sp>
      <p:sp>
        <p:nvSpPr>
          <p:cNvPr id="1159" name="Shape 1159"/>
          <p:cNvSpPr txBox="1">
            <a:spLocks noGrp="1"/>
          </p:cNvSpPr>
          <p:nvPr>
            <p:ph type="body" idx="4294967295"/>
          </p:nvPr>
        </p:nvSpPr>
        <p:spPr>
          <a:xfrm>
            <a:off x="2415295" y="3240423"/>
            <a:ext cx="19553410" cy="8144878"/>
          </a:xfrm>
          <a:prstGeom prst="rect">
            <a:avLst/>
          </a:prstGeom>
        </p:spPr>
        <p:txBody>
          <a:bodyPr lIns="71437" tIns="71437" rIns="71437" bIns="71437">
            <a:normAutofit/>
          </a:bodyPr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</a:defRPr>
            </a:pPr>
            <a:r>
              <a:rPr lang="en-US" dirty="0"/>
              <a:t>In </a:t>
            </a:r>
            <a:r>
              <a:rPr lang="en-US" b="1" dirty="0"/>
              <a:t>05-Import-And-Troubleshooting-Exercises.Rmd:</a:t>
            </a:r>
            <a:endParaRPr dirty="0"/>
          </a:p>
          <a:p>
            <a:pPr defTabSz="584200">
              <a:spcBef>
                <a:spcPts val="2400"/>
              </a:spcBef>
              <a:buSzTx/>
              <a:defRPr sz="6000">
                <a:solidFill>
                  <a:srgbClr val="005493"/>
                </a:solidFill>
              </a:defRPr>
            </a:pPr>
            <a:r>
              <a:rPr lang="en-GB" dirty="0"/>
              <a:t>Use haven::</a:t>
            </a:r>
            <a:r>
              <a:rPr lang="en-GB" dirty="0" err="1"/>
              <a:t>read_sav</a:t>
            </a:r>
            <a:r>
              <a:rPr lang="en-GB" dirty="0"/>
              <a:t>() to import </a:t>
            </a:r>
            <a:br>
              <a:rPr lang="en-GB" dirty="0"/>
            </a:br>
            <a:r>
              <a:rPr lang="en-GB" dirty="0"/>
              <a:t>the Qualtrics example file</a:t>
            </a:r>
          </a:p>
          <a:p>
            <a:pPr defTabSz="584200">
              <a:spcBef>
                <a:spcPts val="2400"/>
              </a:spcBef>
              <a:buSzTx/>
              <a:defRPr sz="6000">
                <a:solidFill>
                  <a:srgbClr val="005493"/>
                </a:solidFill>
              </a:defRPr>
            </a:pPr>
            <a:r>
              <a:rPr lang="en-GB" dirty="0"/>
              <a:t>Follow the instructions to explore the dataset</a:t>
            </a:r>
            <a:endParaRPr dirty="0"/>
          </a:p>
        </p:txBody>
      </p:sp>
      <p:sp>
        <p:nvSpPr>
          <p:cNvPr id="1161" name="Shape 1161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rPr/>
              <a:t>4</a:t>
            </a:fld>
            <a:endParaRPr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58E6EC5-3780-45BF-8537-DEB7F4AE5FBD}"/>
              </a:ext>
            </a:extLst>
          </p:cNvPr>
          <p:cNvSpPr/>
          <p:nvPr/>
        </p:nvSpPr>
        <p:spPr>
          <a:xfrm>
            <a:off x="19259234" y="11496548"/>
            <a:ext cx="4544635" cy="1375376"/>
          </a:xfrm>
          <a:prstGeom prst="rect">
            <a:avLst/>
          </a:prstGeom>
          <a:solidFill>
            <a:schemeClr val="accent3"/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8000" b="1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04:00</a:t>
            </a:r>
            <a:endParaRPr kumimoji="0" lang="en-GB" sz="8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967597-EE80-434A-9080-B432212217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1382" y="357187"/>
            <a:ext cx="22361235" cy="2178195"/>
          </a:xfrm>
        </p:spPr>
        <p:txBody>
          <a:bodyPr>
            <a:noAutofit/>
          </a:bodyPr>
          <a:lstStyle/>
          <a:p>
            <a:r>
              <a:rPr lang="en-US" sz="8000" dirty="0" err="1"/>
              <a:t>sjPlot</a:t>
            </a:r>
            <a:r>
              <a:rPr lang="en-US" sz="8000" dirty="0"/>
              <a:t>::</a:t>
            </a:r>
            <a:r>
              <a:rPr lang="en-US" sz="8000" dirty="0" err="1"/>
              <a:t>view_df</a:t>
            </a:r>
            <a:r>
              <a:rPr lang="en-US" sz="8000" dirty="0"/>
              <a:t>(</a:t>
            </a:r>
            <a:r>
              <a:rPr lang="en-US" sz="8000" dirty="0" err="1"/>
              <a:t>survey_data</a:t>
            </a:r>
            <a:r>
              <a:rPr lang="en-US" sz="8000" dirty="0"/>
              <a:t>) offers good codebook … open in browser</a:t>
            </a:r>
            <a:endParaRPr lang="en-GB" sz="80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97711F2-770A-4942-844B-9FF85736A4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7533" y="3871064"/>
            <a:ext cx="14540718" cy="5973871"/>
          </a:xfrm>
          <a:prstGeom prst="rect">
            <a:avLst/>
          </a:prstGeom>
        </p:spPr>
      </p:pic>
      <p:sp>
        <p:nvSpPr>
          <p:cNvPr id="14" name="Shape 1438">
            <a:extLst>
              <a:ext uri="{FF2B5EF4-FFF2-40B4-BE49-F238E27FC236}">
                <a16:creationId xmlns:a16="http://schemas.microsoft.com/office/drawing/2014/main" id="{E1A0A1E5-0E22-4BFB-8630-DE95F5C3B121}"/>
              </a:ext>
            </a:extLst>
          </p:cNvPr>
          <p:cNvSpPr txBox="1"/>
          <p:nvPr/>
        </p:nvSpPr>
        <p:spPr>
          <a:xfrm>
            <a:off x="12531436" y="11381208"/>
            <a:ext cx="11259293" cy="1657942"/>
          </a:xfrm>
          <a:custGeom>
            <a:avLst/>
            <a:gdLst>
              <a:gd name="connsiteX0" fmla="*/ 0 w 11259293"/>
              <a:gd name="connsiteY0" fmla="*/ 0 h 1657942"/>
              <a:gd name="connsiteX1" fmla="*/ 324533 w 11259293"/>
              <a:gd name="connsiteY1" fmla="*/ 0 h 1657942"/>
              <a:gd name="connsiteX2" fmla="*/ 761658 w 11259293"/>
              <a:gd name="connsiteY2" fmla="*/ 0 h 1657942"/>
              <a:gd name="connsiteX3" fmla="*/ 1536562 w 11259293"/>
              <a:gd name="connsiteY3" fmla="*/ 0 h 1657942"/>
              <a:gd name="connsiteX4" fmla="*/ 2311467 w 11259293"/>
              <a:gd name="connsiteY4" fmla="*/ 0 h 1657942"/>
              <a:gd name="connsiteX5" fmla="*/ 2748592 w 11259293"/>
              <a:gd name="connsiteY5" fmla="*/ 0 h 1657942"/>
              <a:gd name="connsiteX6" fmla="*/ 3410903 w 11259293"/>
              <a:gd name="connsiteY6" fmla="*/ 0 h 1657942"/>
              <a:gd name="connsiteX7" fmla="*/ 3735436 w 11259293"/>
              <a:gd name="connsiteY7" fmla="*/ 0 h 1657942"/>
              <a:gd name="connsiteX8" fmla="*/ 4622933 w 11259293"/>
              <a:gd name="connsiteY8" fmla="*/ 0 h 1657942"/>
              <a:gd name="connsiteX9" fmla="*/ 5285245 w 11259293"/>
              <a:gd name="connsiteY9" fmla="*/ 0 h 1657942"/>
              <a:gd name="connsiteX10" fmla="*/ 5722370 w 11259293"/>
              <a:gd name="connsiteY10" fmla="*/ 0 h 1657942"/>
              <a:gd name="connsiteX11" fmla="*/ 6272089 w 11259293"/>
              <a:gd name="connsiteY11" fmla="*/ 0 h 1657942"/>
              <a:gd name="connsiteX12" fmla="*/ 6934400 w 11259293"/>
              <a:gd name="connsiteY12" fmla="*/ 0 h 1657942"/>
              <a:gd name="connsiteX13" fmla="*/ 7821897 w 11259293"/>
              <a:gd name="connsiteY13" fmla="*/ 0 h 1657942"/>
              <a:gd name="connsiteX14" fmla="*/ 8596801 w 11259293"/>
              <a:gd name="connsiteY14" fmla="*/ 0 h 1657942"/>
              <a:gd name="connsiteX15" fmla="*/ 8921334 w 11259293"/>
              <a:gd name="connsiteY15" fmla="*/ 0 h 1657942"/>
              <a:gd name="connsiteX16" fmla="*/ 9245866 w 11259293"/>
              <a:gd name="connsiteY16" fmla="*/ 0 h 1657942"/>
              <a:gd name="connsiteX17" fmla="*/ 10133364 w 11259293"/>
              <a:gd name="connsiteY17" fmla="*/ 0 h 1657942"/>
              <a:gd name="connsiteX18" fmla="*/ 11259293 w 11259293"/>
              <a:gd name="connsiteY18" fmla="*/ 0 h 1657942"/>
              <a:gd name="connsiteX19" fmla="*/ 11259293 w 11259293"/>
              <a:gd name="connsiteY19" fmla="*/ 502909 h 1657942"/>
              <a:gd name="connsiteX20" fmla="*/ 11259293 w 11259293"/>
              <a:gd name="connsiteY20" fmla="*/ 1022398 h 1657942"/>
              <a:gd name="connsiteX21" fmla="*/ 11259293 w 11259293"/>
              <a:gd name="connsiteY21" fmla="*/ 1657942 h 1657942"/>
              <a:gd name="connsiteX22" fmla="*/ 10822168 w 11259293"/>
              <a:gd name="connsiteY22" fmla="*/ 1657942 h 1657942"/>
              <a:gd name="connsiteX23" fmla="*/ 10497635 w 11259293"/>
              <a:gd name="connsiteY23" fmla="*/ 1657942 h 1657942"/>
              <a:gd name="connsiteX24" fmla="*/ 9722731 w 11259293"/>
              <a:gd name="connsiteY24" fmla="*/ 1657942 h 1657942"/>
              <a:gd name="connsiteX25" fmla="*/ 9173012 w 11259293"/>
              <a:gd name="connsiteY25" fmla="*/ 1657942 h 1657942"/>
              <a:gd name="connsiteX26" fmla="*/ 8510701 w 11259293"/>
              <a:gd name="connsiteY26" fmla="*/ 1657942 h 1657942"/>
              <a:gd name="connsiteX27" fmla="*/ 8073575 w 11259293"/>
              <a:gd name="connsiteY27" fmla="*/ 1657942 h 1657942"/>
              <a:gd name="connsiteX28" fmla="*/ 7523857 w 11259293"/>
              <a:gd name="connsiteY28" fmla="*/ 1657942 h 1657942"/>
              <a:gd name="connsiteX29" fmla="*/ 6974139 w 11259293"/>
              <a:gd name="connsiteY29" fmla="*/ 1657942 h 1657942"/>
              <a:gd name="connsiteX30" fmla="*/ 6424420 w 11259293"/>
              <a:gd name="connsiteY30" fmla="*/ 1657942 h 1657942"/>
              <a:gd name="connsiteX31" fmla="*/ 5874702 w 11259293"/>
              <a:gd name="connsiteY31" fmla="*/ 1657942 h 1657942"/>
              <a:gd name="connsiteX32" fmla="*/ 5099797 w 11259293"/>
              <a:gd name="connsiteY32" fmla="*/ 1657942 h 1657942"/>
              <a:gd name="connsiteX33" fmla="*/ 4212300 w 11259293"/>
              <a:gd name="connsiteY33" fmla="*/ 1657942 h 1657942"/>
              <a:gd name="connsiteX34" fmla="*/ 3662582 w 11259293"/>
              <a:gd name="connsiteY34" fmla="*/ 1657942 h 1657942"/>
              <a:gd name="connsiteX35" fmla="*/ 2775085 w 11259293"/>
              <a:gd name="connsiteY35" fmla="*/ 1657942 h 1657942"/>
              <a:gd name="connsiteX36" fmla="*/ 2000180 w 11259293"/>
              <a:gd name="connsiteY36" fmla="*/ 1657942 h 1657942"/>
              <a:gd name="connsiteX37" fmla="*/ 1675648 w 11259293"/>
              <a:gd name="connsiteY37" fmla="*/ 1657942 h 1657942"/>
              <a:gd name="connsiteX38" fmla="*/ 1238522 w 11259293"/>
              <a:gd name="connsiteY38" fmla="*/ 1657942 h 1657942"/>
              <a:gd name="connsiteX39" fmla="*/ 913990 w 11259293"/>
              <a:gd name="connsiteY39" fmla="*/ 1657942 h 1657942"/>
              <a:gd name="connsiteX40" fmla="*/ 0 w 11259293"/>
              <a:gd name="connsiteY40" fmla="*/ 1657942 h 1657942"/>
              <a:gd name="connsiteX41" fmla="*/ 0 w 11259293"/>
              <a:gd name="connsiteY41" fmla="*/ 1105295 h 1657942"/>
              <a:gd name="connsiteX42" fmla="*/ 0 w 11259293"/>
              <a:gd name="connsiteY42" fmla="*/ 552647 h 1657942"/>
              <a:gd name="connsiteX43" fmla="*/ 0 w 11259293"/>
              <a:gd name="connsiteY43" fmla="*/ 0 h 1657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11259293" h="1657942" fill="none" extrusionOk="0">
                <a:moveTo>
                  <a:pt x="0" y="0"/>
                </a:moveTo>
                <a:cubicBezTo>
                  <a:pt x="115572" y="9518"/>
                  <a:pt x="230428" y="-14681"/>
                  <a:pt x="324533" y="0"/>
                </a:cubicBezTo>
                <a:cubicBezTo>
                  <a:pt x="418638" y="14681"/>
                  <a:pt x="635725" y="11230"/>
                  <a:pt x="761658" y="0"/>
                </a:cubicBezTo>
                <a:cubicBezTo>
                  <a:pt x="887591" y="-11230"/>
                  <a:pt x="1244030" y="30641"/>
                  <a:pt x="1536562" y="0"/>
                </a:cubicBezTo>
                <a:cubicBezTo>
                  <a:pt x="1829094" y="-30641"/>
                  <a:pt x="2028797" y="21788"/>
                  <a:pt x="2311467" y="0"/>
                </a:cubicBezTo>
                <a:cubicBezTo>
                  <a:pt x="2594138" y="-21788"/>
                  <a:pt x="2660139" y="14655"/>
                  <a:pt x="2748592" y="0"/>
                </a:cubicBezTo>
                <a:cubicBezTo>
                  <a:pt x="2837046" y="-14655"/>
                  <a:pt x="3167289" y="20460"/>
                  <a:pt x="3410903" y="0"/>
                </a:cubicBezTo>
                <a:cubicBezTo>
                  <a:pt x="3654517" y="-20460"/>
                  <a:pt x="3647022" y="-14092"/>
                  <a:pt x="3735436" y="0"/>
                </a:cubicBezTo>
                <a:cubicBezTo>
                  <a:pt x="3823850" y="14092"/>
                  <a:pt x="4311344" y="15139"/>
                  <a:pt x="4622933" y="0"/>
                </a:cubicBezTo>
                <a:cubicBezTo>
                  <a:pt x="4934522" y="-15139"/>
                  <a:pt x="5023959" y="-26738"/>
                  <a:pt x="5285245" y="0"/>
                </a:cubicBezTo>
                <a:cubicBezTo>
                  <a:pt x="5546531" y="26738"/>
                  <a:pt x="5551011" y="-8948"/>
                  <a:pt x="5722370" y="0"/>
                </a:cubicBezTo>
                <a:cubicBezTo>
                  <a:pt x="5893730" y="8948"/>
                  <a:pt x="6008221" y="-21639"/>
                  <a:pt x="6272089" y="0"/>
                </a:cubicBezTo>
                <a:cubicBezTo>
                  <a:pt x="6535957" y="21639"/>
                  <a:pt x="6695486" y="29705"/>
                  <a:pt x="6934400" y="0"/>
                </a:cubicBezTo>
                <a:cubicBezTo>
                  <a:pt x="7173314" y="-29705"/>
                  <a:pt x="7640344" y="42077"/>
                  <a:pt x="7821897" y="0"/>
                </a:cubicBezTo>
                <a:cubicBezTo>
                  <a:pt x="8003450" y="-42077"/>
                  <a:pt x="8276618" y="-19118"/>
                  <a:pt x="8596801" y="0"/>
                </a:cubicBezTo>
                <a:cubicBezTo>
                  <a:pt x="8916984" y="19118"/>
                  <a:pt x="8776904" y="-5997"/>
                  <a:pt x="8921334" y="0"/>
                </a:cubicBezTo>
                <a:cubicBezTo>
                  <a:pt x="9065764" y="5997"/>
                  <a:pt x="9109886" y="12130"/>
                  <a:pt x="9245866" y="0"/>
                </a:cubicBezTo>
                <a:cubicBezTo>
                  <a:pt x="9381846" y="-12130"/>
                  <a:pt x="9789058" y="-2489"/>
                  <a:pt x="10133364" y="0"/>
                </a:cubicBezTo>
                <a:cubicBezTo>
                  <a:pt x="10477670" y="2489"/>
                  <a:pt x="10850304" y="-3225"/>
                  <a:pt x="11259293" y="0"/>
                </a:cubicBezTo>
                <a:cubicBezTo>
                  <a:pt x="11249572" y="167873"/>
                  <a:pt x="11237962" y="252314"/>
                  <a:pt x="11259293" y="502909"/>
                </a:cubicBezTo>
                <a:cubicBezTo>
                  <a:pt x="11280624" y="753504"/>
                  <a:pt x="11275490" y="777482"/>
                  <a:pt x="11259293" y="1022398"/>
                </a:cubicBezTo>
                <a:cubicBezTo>
                  <a:pt x="11243096" y="1267314"/>
                  <a:pt x="11242565" y="1350730"/>
                  <a:pt x="11259293" y="1657942"/>
                </a:cubicBezTo>
                <a:cubicBezTo>
                  <a:pt x="11084874" y="1644605"/>
                  <a:pt x="10925172" y="1642110"/>
                  <a:pt x="10822168" y="1657942"/>
                </a:cubicBezTo>
                <a:cubicBezTo>
                  <a:pt x="10719164" y="1673774"/>
                  <a:pt x="10640665" y="1647022"/>
                  <a:pt x="10497635" y="1657942"/>
                </a:cubicBezTo>
                <a:cubicBezTo>
                  <a:pt x="10354605" y="1668862"/>
                  <a:pt x="9993909" y="1644353"/>
                  <a:pt x="9722731" y="1657942"/>
                </a:cubicBezTo>
                <a:cubicBezTo>
                  <a:pt x="9451553" y="1671531"/>
                  <a:pt x="9320809" y="1653405"/>
                  <a:pt x="9173012" y="1657942"/>
                </a:cubicBezTo>
                <a:cubicBezTo>
                  <a:pt x="9025215" y="1662479"/>
                  <a:pt x="8671103" y="1627122"/>
                  <a:pt x="8510701" y="1657942"/>
                </a:cubicBezTo>
                <a:cubicBezTo>
                  <a:pt x="8350299" y="1688762"/>
                  <a:pt x="8202764" y="1669887"/>
                  <a:pt x="8073575" y="1657942"/>
                </a:cubicBezTo>
                <a:cubicBezTo>
                  <a:pt x="7944386" y="1645997"/>
                  <a:pt x="7672569" y="1640075"/>
                  <a:pt x="7523857" y="1657942"/>
                </a:cubicBezTo>
                <a:cubicBezTo>
                  <a:pt x="7375145" y="1675809"/>
                  <a:pt x="7129275" y="1667399"/>
                  <a:pt x="6974139" y="1657942"/>
                </a:cubicBezTo>
                <a:cubicBezTo>
                  <a:pt x="6819003" y="1648485"/>
                  <a:pt x="6540739" y="1656377"/>
                  <a:pt x="6424420" y="1657942"/>
                </a:cubicBezTo>
                <a:cubicBezTo>
                  <a:pt x="6308101" y="1659507"/>
                  <a:pt x="6115760" y="1631830"/>
                  <a:pt x="5874702" y="1657942"/>
                </a:cubicBezTo>
                <a:cubicBezTo>
                  <a:pt x="5633644" y="1684054"/>
                  <a:pt x="5275037" y="1640811"/>
                  <a:pt x="5099797" y="1657942"/>
                </a:cubicBezTo>
                <a:cubicBezTo>
                  <a:pt x="4924558" y="1675073"/>
                  <a:pt x="4548658" y="1641947"/>
                  <a:pt x="4212300" y="1657942"/>
                </a:cubicBezTo>
                <a:cubicBezTo>
                  <a:pt x="3875942" y="1673937"/>
                  <a:pt x="3780984" y="1677041"/>
                  <a:pt x="3662582" y="1657942"/>
                </a:cubicBezTo>
                <a:cubicBezTo>
                  <a:pt x="3544180" y="1638843"/>
                  <a:pt x="3198092" y="1672297"/>
                  <a:pt x="2775085" y="1657942"/>
                </a:cubicBezTo>
                <a:cubicBezTo>
                  <a:pt x="2352078" y="1643587"/>
                  <a:pt x="2264482" y="1694063"/>
                  <a:pt x="2000180" y="1657942"/>
                </a:cubicBezTo>
                <a:cubicBezTo>
                  <a:pt x="1735879" y="1621821"/>
                  <a:pt x="1810653" y="1646225"/>
                  <a:pt x="1675648" y="1657942"/>
                </a:cubicBezTo>
                <a:cubicBezTo>
                  <a:pt x="1540643" y="1669659"/>
                  <a:pt x="1335462" y="1638097"/>
                  <a:pt x="1238522" y="1657942"/>
                </a:cubicBezTo>
                <a:cubicBezTo>
                  <a:pt x="1141582" y="1677787"/>
                  <a:pt x="1070377" y="1668108"/>
                  <a:pt x="913990" y="1657942"/>
                </a:cubicBezTo>
                <a:cubicBezTo>
                  <a:pt x="757603" y="1647776"/>
                  <a:pt x="298644" y="1617375"/>
                  <a:pt x="0" y="1657942"/>
                </a:cubicBezTo>
                <a:cubicBezTo>
                  <a:pt x="-6340" y="1525538"/>
                  <a:pt x="18860" y="1251515"/>
                  <a:pt x="0" y="1105295"/>
                </a:cubicBezTo>
                <a:cubicBezTo>
                  <a:pt x="-18860" y="959075"/>
                  <a:pt x="-21536" y="799494"/>
                  <a:pt x="0" y="552647"/>
                </a:cubicBezTo>
                <a:cubicBezTo>
                  <a:pt x="21536" y="305800"/>
                  <a:pt x="-8749" y="222064"/>
                  <a:pt x="0" y="0"/>
                </a:cubicBezTo>
                <a:close/>
              </a:path>
              <a:path w="11259293" h="1657942" stroke="0" extrusionOk="0">
                <a:moveTo>
                  <a:pt x="0" y="0"/>
                </a:moveTo>
                <a:cubicBezTo>
                  <a:pt x="140104" y="-13070"/>
                  <a:pt x="168383" y="-2714"/>
                  <a:pt x="324533" y="0"/>
                </a:cubicBezTo>
                <a:cubicBezTo>
                  <a:pt x="480683" y="2714"/>
                  <a:pt x="869646" y="4660"/>
                  <a:pt x="1212030" y="0"/>
                </a:cubicBezTo>
                <a:cubicBezTo>
                  <a:pt x="1554414" y="-4660"/>
                  <a:pt x="1883662" y="39827"/>
                  <a:pt x="2099527" y="0"/>
                </a:cubicBezTo>
                <a:cubicBezTo>
                  <a:pt x="2315392" y="-39827"/>
                  <a:pt x="2724062" y="1898"/>
                  <a:pt x="2987024" y="0"/>
                </a:cubicBezTo>
                <a:cubicBezTo>
                  <a:pt x="3249986" y="-1898"/>
                  <a:pt x="3405411" y="-23981"/>
                  <a:pt x="3536743" y="0"/>
                </a:cubicBezTo>
                <a:cubicBezTo>
                  <a:pt x="3668075" y="23981"/>
                  <a:pt x="3934818" y="-6067"/>
                  <a:pt x="4311647" y="0"/>
                </a:cubicBezTo>
                <a:cubicBezTo>
                  <a:pt x="4688476" y="6067"/>
                  <a:pt x="4998362" y="19685"/>
                  <a:pt x="5199144" y="0"/>
                </a:cubicBezTo>
                <a:cubicBezTo>
                  <a:pt x="5399926" y="-19685"/>
                  <a:pt x="5675660" y="-30903"/>
                  <a:pt x="5861455" y="0"/>
                </a:cubicBezTo>
                <a:cubicBezTo>
                  <a:pt x="6047250" y="30903"/>
                  <a:pt x="6261905" y="-28964"/>
                  <a:pt x="6523767" y="0"/>
                </a:cubicBezTo>
                <a:cubicBezTo>
                  <a:pt x="6785629" y="28964"/>
                  <a:pt x="7115745" y="35590"/>
                  <a:pt x="7298671" y="0"/>
                </a:cubicBezTo>
                <a:cubicBezTo>
                  <a:pt x="7481597" y="-35590"/>
                  <a:pt x="7472925" y="1240"/>
                  <a:pt x="7623204" y="0"/>
                </a:cubicBezTo>
                <a:cubicBezTo>
                  <a:pt x="7773483" y="-1240"/>
                  <a:pt x="7978390" y="-6669"/>
                  <a:pt x="8172922" y="0"/>
                </a:cubicBezTo>
                <a:cubicBezTo>
                  <a:pt x="8367454" y="6669"/>
                  <a:pt x="8445784" y="16968"/>
                  <a:pt x="8610048" y="0"/>
                </a:cubicBezTo>
                <a:cubicBezTo>
                  <a:pt x="8774312" y="-16968"/>
                  <a:pt x="8904406" y="11915"/>
                  <a:pt x="9047173" y="0"/>
                </a:cubicBezTo>
                <a:cubicBezTo>
                  <a:pt x="9189941" y="-11915"/>
                  <a:pt x="9614870" y="42405"/>
                  <a:pt x="9934670" y="0"/>
                </a:cubicBezTo>
                <a:cubicBezTo>
                  <a:pt x="10254470" y="-42405"/>
                  <a:pt x="10787088" y="53067"/>
                  <a:pt x="11259293" y="0"/>
                </a:cubicBezTo>
                <a:cubicBezTo>
                  <a:pt x="11258937" y="212090"/>
                  <a:pt x="11244389" y="314889"/>
                  <a:pt x="11259293" y="536068"/>
                </a:cubicBezTo>
                <a:cubicBezTo>
                  <a:pt x="11274197" y="757247"/>
                  <a:pt x="11251245" y="799428"/>
                  <a:pt x="11259293" y="1038977"/>
                </a:cubicBezTo>
                <a:cubicBezTo>
                  <a:pt x="11267341" y="1278526"/>
                  <a:pt x="11279034" y="1431259"/>
                  <a:pt x="11259293" y="1657942"/>
                </a:cubicBezTo>
                <a:cubicBezTo>
                  <a:pt x="11170180" y="1666192"/>
                  <a:pt x="11019066" y="1663033"/>
                  <a:pt x="10934760" y="1657942"/>
                </a:cubicBezTo>
                <a:cubicBezTo>
                  <a:pt x="10850454" y="1652851"/>
                  <a:pt x="10622704" y="1649096"/>
                  <a:pt x="10385042" y="1657942"/>
                </a:cubicBezTo>
                <a:cubicBezTo>
                  <a:pt x="10147380" y="1666788"/>
                  <a:pt x="10151151" y="1637840"/>
                  <a:pt x="9947917" y="1657942"/>
                </a:cubicBezTo>
                <a:cubicBezTo>
                  <a:pt x="9744683" y="1678044"/>
                  <a:pt x="9426092" y="1634095"/>
                  <a:pt x="9173012" y="1657942"/>
                </a:cubicBezTo>
                <a:cubicBezTo>
                  <a:pt x="8919933" y="1681789"/>
                  <a:pt x="8896705" y="1662517"/>
                  <a:pt x="8623294" y="1657942"/>
                </a:cubicBezTo>
                <a:cubicBezTo>
                  <a:pt x="8349883" y="1653367"/>
                  <a:pt x="8366561" y="1649339"/>
                  <a:pt x="8186168" y="1657942"/>
                </a:cubicBezTo>
                <a:cubicBezTo>
                  <a:pt x="8005775" y="1666545"/>
                  <a:pt x="7708493" y="1685907"/>
                  <a:pt x="7523857" y="1657942"/>
                </a:cubicBezTo>
                <a:cubicBezTo>
                  <a:pt x="7339221" y="1629977"/>
                  <a:pt x="7095818" y="1673747"/>
                  <a:pt x="6974139" y="1657942"/>
                </a:cubicBezTo>
                <a:cubicBezTo>
                  <a:pt x="6852460" y="1642137"/>
                  <a:pt x="6597166" y="1645245"/>
                  <a:pt x="6311827" y="1657942"/>
                </a:cubicBezTo>
                <a:cubicBezTo>
                  <a:pt x="6026488" y="1670639"/>
                  <a:pt x="5955209" y="1659095"/>
                  <a:pt x="5649516" y="1657942"/>
                </a:cubicBezTo>
                <a:cubicBezTo>
                  <a:pt x="5343823" y="1656789"/>
                  <a:pt x="5157623" y="1675611"/>
                  <a:pt x="4874612" y="1657942"/>
                </a:cubicBezTo>
                <a:cubicBezTo>
                  <a:pt x="4591601" y="1640273"/>
                  <a:pt x="4363864" y="1661469"/>
                  <a:pt x="4212300" y="1657942"/>
                </a:cubicBezTo>
                <a:cubicBezTo>
                  <a:pt x="4060736" y="1654415"/>
                  <a:pt x="3840469" y="1632435"/>
                  <a:pt x="3662582" y="1657942"/>
                </a:cubicBezTo>
                <a:cubicBezTo>
                  <a:pt x="3484695" y="1683449"/>
                  <a:pt x="3347967" y="1669384"/>
                  <a:pt x="3225456" y="1657942"/>
                </a:cubicBezTo>
                <a:cubicBezTo>
                  <a:pt x="3102945" y="1646500"/>
                  <a:pt x="2720015" y="1635761"/>
                  <a:pt x="2563145" y="1657942"/>
                </a:cubicBezTo>
                <a:cubicBezTo>
                  <a:pt x="2406275" y="1680123"/>
                  <a:pt x="2265270" y="1673630"/>
                  <a:pt x="2126019" y="1657942"/>
                </a:cubicBezTo>
                <a:cubicBezTo>
                  <a:pt x="1986768" y="1642254"/>
                  <a:pt x="1848554" y="1653956"/>
                  <a:pt x="1688894" y="1657942"/>
                </a:cubicBezTo>
                <a:cubicBezTo>
                  <a:pt x="1529234" y="1661928"/>
                  <a:pt x="1236961" y="1648392"/>
                  <a:pt x="1026583" y="1657942"/>
                </a:cubicBezTo>
                <a:cubicBezTo>
                  <a:pt x="816205" y="1667492"/>
                  <a:pt x="490640" y="1645467"/>
                  <a:pt x="0" y="1657942"/>
                </a:cubicBezTo>
                <a:cubicBezTo>
                  <a:pt x="-20907" y="1377604"/>
                  <a:pt x="2857" y="1240222"/>
                  <a:pt x="0" y="1072136"/>
                </a:cubicBezTo>
                <a:cubicBezTo>
                  <a:pt x="-2857" y="904050"/>
                  <a:pt x="-28287" y="753604"/>
                  <a:pt x="0" y="502909"/>
                </a:cubicBezTo>
                <a:cubicBezTo>
                  <a:pt x="28287" y="252214"/>
                  <a:pt x="-6560" y="145283"/>
                  <a:pt x="0" y="0"/>
                </a:cubicBezTo>
                <a:close/>
              </a:path>
            </a:pathLst>
          </a:custGeom>
          <a:solidFill>
            <a:schemeClr val="accent6"/>
          </a:solidFill>
          <a:ln w="12700">
            <a:solidFill>
              <a:schemeClr val="tx1"/>
            </a:solidFill>
            <a:miter lim="400000"/>
            <a:extLst>
              <a:ext uri="{C807C97D-BFC1-408E-A445-0C87EB9F89A2}">
                <ask:lineSketchStyleProps xmlns:ask="http://schemas.microsoft.com/office/drawing/2018/sketchyshapes" sd="197203919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 fontScale="92500" lnSpcReduction="10000"/>
          </a:bodyPr>
          <a:lstStyle>
            <a:lvl1pPr algn="l">
              <a:spcBef>
                <a:spcPts val="2400"/>
              </a:spcBef>
              <a:defRPr sz="6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Can also specify file = "name.html" in function call</a:t>
            </a:r>
            <a:endParaRPr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6829B075-46E4-4486-80E7-D57AC6A56BFC}"/>
                  </a:ext>
                </a:extLst>
              </p14:cNvPr>
              <p14:cNvContentPartPr/>
              <p14:nvPr/>
            </p14:nvContentPartPr>
            <p14:xfrm>
              <a:off x="5440680" y="4315320"/>
              <a:ext cx="969480" cy="4629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6829B075-46E4-4486-80E7-D57AC6A56BF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424840" y="4251960"/>
                <a:ext cx="1000800" cy="589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7496390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967597-EE80-434A-9080-B432212217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1382" y="357187"/>
            <a:ext cx="22361235" cy="2178195"/>
          </a:xfrm>
        </p:spPr>
        <p:txBody>
          <a:bodyPr>
            <a:normAutofit fontScale="90000"/>
          </a:bodyPr>
          <a:lstStyle/>
          <a:p>
            <a:r>
              <a:rPr lang="en-GB" dirty="0"/>
              <a:t>Value labels only partly supported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60E2F0-3EDD-4727-BDE4-2FEB24E628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0186" y="4523104"/>
            <a:ext cx="7737912" cy="372727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E9338FE-94B1-44E4-94E8-6B8C0F9B33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65475" y="5602180"/>
            <a:ext cx="8403369" cy="562140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9DB5900-1693-4EED-B6B8-E2ECB1A4EF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65476" y="4343400"/>
            <a:ext cx="9140212" cy="35844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F8C0C60-1D31-485C-837B-3DEACFD321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65475" y="4852462"/>
            <a:ext cx="9549051" cy="450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44481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967597-EE80-434A-9080-B432212217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1382" y="357187"/>
            <a:ext cx="22361235" cy="2178195"/>
          </a:xfrm>
        </p:spPr>
        <p:txBody>
          <a:bodyPr>
            <a:normAutofit/>
          </a:bodyPr>
          <a:lstStyle/>
          <a:p>
            <a:r>
              <a:rPr lang="en-GB" dirty="0"/>
              <a:t>Convert to factors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52328F-2DBB-4954-A53B-3182B87056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1710" y="5602180"/>
            <a:ext cx="8283388" cy="29599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5B06D2F-C6B1-45CB-9FBF-2207A11299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55302" y="5549857"/>
            <a:ext cx="9806824" cy="689128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B3B4CD7-0E9E-4949-90F1-816576AD4C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54477" y="4821382"/>
            <a:ext cx="11036710" cy="387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9132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77B00A-2250-499C-B356-DB6AE96813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3937" y="357188"/>
            <a:ext cx="14716126" cy="2510704"/>
          </a:xfrm>
        </p:spPr>
        <p:txBody>
          <a:bodyPr/>
          <a:lstStyle/>
          <a:p>
            <a:r>
              <a:rPr lang="en-US" dirty="0"/>
              <a:t>Rename variables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61021D-22D6-4930-BF6D-1D7E8CC33589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2639290" y="3736100"/>
            <a:ext cx="20179145" cy="8036720"/>
          </a:xfrm>
        </p:spPr>
        <p:txBody>
          <a:bodyPr/>
          <a:lstStyle/>
          <a:p>
            <a:pPr indent="0"/>
            <a:r>
              <a:rPr lang="en-US" dirty="0">
                <a:solidFill>
                  <a:schemeClr val="tx1"/>
                </a:solidFill>
              </a:rPr>
              <a:t>In </a:t>
            </a:r>
            <a:r>
              <a:rPr lang="en-US" dirty="0" err="1">
                <a:solidFill>
                  <a:schemeClr val="tx1"/>
                </a:solidFill>
              </a:rPr>
              <a:t>dplyr</a:t>
            </a:r>
            <a:r>
              <a:rPr lang="en-US" dirty="0">
                <a:solidFill>
                  <a:schemeClr val="tx1"/>
                </a:solidFill>
              </a:rPr>
              <a:t>: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/>
                </a:solidFill>
              </a:rPr>
              <a:t>rename</a:t>
            </a:r>
            <a:r>
              <a:rPr lang="en-US" dirty="0"/>
              <a:t>(</a:t>
            </a:r>
            <a:r>
              <a:rPr lang="en-US" dirty="0" err="1"/>
              <a:t>new_name</a:t>
            </a:r>
            <a:r>
              <a:rPr lang="en-US" dirty="0"/>
              <a:t> = </a:t>
            </a:r>
            <a:r>
              <a:rPr lang="en-US" dirty="0" err="1"/>
              <a:t>old_name</a:t>
            </a:r>
            <a:r>
              <a:rPr lang="en-US" dirty="0"/>
              <a:t>, …)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endParaRPr lang="en-US" dirty="0"/>
          </a:p>
          <a:p>
            <a:pPr indent="0"/>
            <a:r>
              <a:rPr lang="en-US" dirty="0"/>
              <a:t>Or by changing names() directly: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dirty="0"/>
              <a:t>names(</a:t>
            </a:r>
            <a:r>
              <a:rPr lang="en-US" dirty="0" err="1"/>
              <a:t>survey_data</a:t>
            </a:r>
            <a:r>
              <a:rPr lang="en-US" dirty="0"/>
              <a:t>) &lt;- 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err="1">
                <a:solidFill>
                  <a:schemeClr val="accent1"/>
                </a:solidFill>
              </a:rPr>
              <a:t>str_replace</a:t>
            </a:r>
            <a:r>
              <a:rPr lang="en-US" dirty="0"/>
              <a:t>(names(</a:t>
            </a:r>
            <a:r>
              <a:rPr lang="en-US" dirty="0" err="1"/>
              <a:t>survey_data</a:t>
            </a:r>
            <a:r>
              <a:rPr lang="en-US" dirty="0"/>
              <a:t>), “_DO_”, “_order_”)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7571019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Shape 1158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</a:defRPr>
            </a:lvl1pPr>
          </a:lstStyle>
          <a:p>
            <a:r>
              <a:rPr dirty="0"/>
              <a:t>Your Turn </a:t>
            </a:r>
            <a:r>
              <a:rPr lang="en-US" dirty="0"/>
              <a:t>2</a:t>
            </a:r>
            <a:endParaRPr dirty="0"/>
          </a:p>
        </p:txBody>
      </p:sp>
      <p:sp>
        <p:nvSpPr>
          <p:cNvPr id="1159" name="Shape 1159"/>
          <p:cNvSpPr txBox="1">
            <a:spLocks noGrp="1"/>
          </p:cNvSpPr>
          <p:nvPr>
            <p:ph type="body" idx="4294967295"/>
          </p:nvPr>
        </p:nvSpPr>
        <p:spPr>
          <a:xfrm>
            <a:off x="2415295" y="3240423"/>
            <a:ext cx="19553410" cy="8144878"/>
          </a:xfrm>
          <a:prstGeom prst="rect">
            <a:avLst/>
          </a:prstGeom>
        </p:spPr>
        <p:txBody>
          <a:bodyPr lIns="71437" tIns="71437" rIns="71437" bIns="71437">
            <a:normAutofit/>
          </a:bodyPr>
          <a:lstStyle/>
          <a:p>
            <a:pPr defTabSz="584200">
              <a:spcBef>
                <a:spcPts val="2400"/>
              </a:spcBef>
              <a:buSzTx/>
              <a:defRPr sz="6000">
                <a:solidFill>
                  <a:srgbClr val="005493"/>
                </a:solidFill>
              </a:defRPr>
            </a:pPr>
            <a:r>
              <a:rPr lang="en-US" dirty="0"/>
              <a:t>Make a factor variable </a:t>
            </a:r>
            <a:r>
              <a:rPr lang="en-US" i="1" dirty="0"/>
              <a:t>gender </a:t>
            </a:r>
            <a:r>
              <a:rPr lang="en-US" dirty="0"/>
              <a:t>based on </a:t>
            </a:r>
            <a:r>
              <a:rPr lang="en-US" i="1" dirty="0"/>
              <a:t>Q2.2</a:t>
            </a:r>
          </a:p>
          <a:p>
            <a:pPr defTabSz="584200">
              <a:spcBef>
                <a:spcPts val="2400"/>
              </a:spcBef>
              <a:buSzTx/>
              <a:defRPr sz="6000">
                <a:solidFill>
                  <a:srgbClr val="005493"/>
                </a:solidFill>
              </a:defRPr>
            </a:pPr>
            <a:r>
              <a:rPr lang="en-US" dirty="0"/>
              <a:t>Rename </a:t>
            </a:r>
            <a:r>
              <a:rPr lang="en-US" i="1" dirty="0"/>
              <a:t>Q2.1</a:t>
            </a:r>
            <a:r>
              <a:rPr lang="en-US" dirty="0"/>
              <a:t> to </a:t>
            </a:r>
            <a:r>
              <a:rPr lang="en-US" i="1" dirty="0"/>
              <a:t>age</a:t>
            </a:r>
            <a:r>
              <a:rPr lang="en-US" dirty="0"/>
              <a:t> </a:t>
            </a:r>
          </a:p>
          <a:p>
            <a:pPr defTabSz="584200">
              <a:spcBef>
                <a:spcPts val="2400"/>
              </a:spcBef>
              <a:buSzTx/>
              <a:defRPr sz="6000">
                <a:solidFill>
                  <a:srgbClr val="005493"/>
                </a:solidFill>
              </a:defRPr>
            </a:pPr>
            <a:r>
              <a:rPr lang="en-US" dirty="0"/>
              <a:t>Replace </a:t>
            </a:r>
            <a:r>
              <a:rPr lang="en-US" i="1" dirty="0"/>
              <a:t>Q1.2_</a:t>
            </a:r>
            <a:r>
              <a:rPr lang="en-US" dirty="0"/>
              <a:t> in variable names with </a:t>
            </a:r>
            <a:r>
              <a:rPr lang="en-US" i="1" dirty="0"/>
              <a:t>consent</a:t>
            </a:r>
          </a:p>
        </p:txBody>
      </p:sp>
      <p:sp>
        <p:nvSpPr>
          <p:cNvPr id="1161" name="Shape 1161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rPr/>
              <a:t>9</a:t>
            </a:fld>
            <a:endParaRPr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B9671BD-232A-4B55-8029-F4F80698C259}"/>
              </a:ext>
            </a:extLst>
          </p:cNvPr>
          <p:cNvSpPr/>
          <p:nvPr/>
        </p:nvSpPr>
        <p:spPr>
          <a:xfrm>
            <a:off x="19259234" y="11496548"/>
            <a:ext cx="4544635" cy="1375376"/>
          </a:xfrm>
          <a:prstGeom prst="rect">
            <a:avLst/>
          </a:prstGeom>
          <a:solidFill>
            <a:schemeClr val="accent3"/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8000" b="1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04:00</a:t>
            </a:r>
            <a:endParaRPr kumimoji="0" lang="en-GB" sz="8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475680342"/>
      </p:ext>
    </p:extLst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6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508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1_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6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508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6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508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620</Words>
  <Application>Microsoft Office PowerPoint</Application>
  <PresentationFormat>Custom</PresentationFormat>
  <Paragraphs>111</Paragraphs>
  <Slides>21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21</vt:i4>
      </vt:variant>
    </vt:vector>
  </HeadingPairs>
  <TitlesOfParts>
    <vt:vector size="30" baseType="lpstr">
      <vt:lpstr>Arial</vt:lpstr>
      <vt:lpstr>Gill Sans</vt:lpstr>
      <vt:lpstr>Gill Sans Light</vt:lpstr>
      <vt:lpstr>Helvetica</vt:lpstr>
      <vt:lpstr>Helvetica Neue</vt:lpstr>
      <vt:lpstr>Lucida Grande</vt:lpstr>
      <vt:lpstr>Monaco</vt:lpstr>
      <vt:lpstr>White</vt:lpstr>
      <vt:lpstr>1_White</vt:lpstr>
      <vt:lpstr>PowerPoint Presentation</vt:lpstr>
      <vt:lpstr>PowerPoint Presentation</vt:lpstr>
      <vt:lpstr>Import from SPSS &amp; Co</vt:lpstr>
      <vt:lpstr>Your Turn 1</vt:lpstr>
      <vt:lpstr>sjPlot::view_df(survey_data) offers good codebook … open in browser</vt:lpstr>
      <vt:lpstr>Value labels only partly supported</vt:lpstr>
      <vt:lpstr>Convert to factors</vt:lpstr>
      <vt:lpstr>Rename variables</vt:lpstr>
      <vt:lpstr>Your Turn 2</vt:lpstr>
      <vt:lpstr>PowerPoint Presentation</vt:lpstr>
      <vt:lpstr>Create scales</vt:lpstr>
      <vt:lpstr>make_scales()</vt:lpstr>
      <vt:lpstr>paste0()</vt:lpstr>
      <vt:lpstr>Your Turn 3</vt:lpstr>
      <vt:lpstr>PowerPoint Presentation</vt:lpstr>
      <vt:lpstr>Your final turn 4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Lukas Wallrich (Staff)</cp:lastModifiedBy>
  <cp:revision>2</cp:revision>
  <dcterms:modified xsi:type="dcterms:W3CDTF">2022-03-17T01:36:52Z</dcterms:modified>
</cp:coreProperties>
</file>